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256" r:id="rId2"/>
    <p:sldId id="430" r:id="rId3"/>
    <p:sldId id="431" r:id="rId4"/>
    <p:sldId id="267" r:id="rId5"/>
    <p:sldId id="265" r:id="rId6"/>
    <p:sldId id="450" r:id="rId7"/>
    <p:sldId id="447" r:id="rId8"/>
    <p:sldId id="451" r:id="rId9"/>
    <p:sldId id="268" r:id="rId10"/>
    <p:sldId id="258" r:id="rId11"/>
    <p:sldId id="266" r:id="rId12"/>
    <p:sldId id="282" r:id="rId13"/>
    <p:sldId id="283" r:id="rId14"/>
    <p:sldId id="432" r:id="rId15"/>
    <p:sldId id="273" r:id="rId16"/>
    <p:sldId id="449" r:id="rId17"/>
    <p:sldId id="452" r:id="rId18"/>
    <p:sldId id="433" r:id="rId19"/>
    <p:sldId id="261" r:id="rId20"/>
    <p:sldId id="448" r:id="rId21"/>
    <p:sldId id="257" r:id="rId22"/>
    <p:sldId id="259" r:id="rId23"/>
    <p:sldId id="269" r:id="rId24"/>
    <p:sldId id="434" r:id="rId25"/>
    <p:sldId id="435" r:id="rId26"/>
    <p:sldId id="436" r:id="rId27"/>
    <p:sldId id="438" r:id="rId28"/>
    <p:sldId id="439" r:id="rId29"/>
    <p:sldId id="441" r:id="rId30"/>
    <p:sldId id="443" r:id="rId31"/>
    <p:sldId id="445" r:id="rId32"/>
    <p:sldId id="442" r:id="rId33"/>
    <p:sldId id="270" r:id="rId34"/>
    <p:sldId id="271" r:id="rId35"/>
    <p:sldId id="263" r:id="rId36"/>
    <p:sldId id="446"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75112A-387B-8842-B333-1D94817445DF}" v="2" dt="2022-11-14T17:48:35.1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17" d="100"/>
          <a:sy n="117" d="100"/>
        </p:scale>
        <p:origin x="8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ements, William" userId="cbdb0636-a496-422a-8d40-98c53d494d26" providerId="ADAL" clId="{91AF1387-6F60-4F4E-93AF-23682CED7946}"/>
    <pc:docChg chg="custSel addSld delSld modSld">
      <pc:chgData name="Clements, William" userId="cbdb0636-a496-422a-8d40-98c53d494d26" providerId="ADAL" clId="{91AF1387-6F60-4F4E-93AF-23682CED7946}" dt="2022-06-22T14:47:19.889" v="216" actId="1076"/>
      <pc:docMkLst>
        <pc:docMk/>
      </pc:docMkLst>
      <pc:sldChg chg="addSp modSp mod modAnim">
        <pc:chgData name="Clements, William" userId="cbdb0636-a496-422a-8d40-98c53d494d26" providerId="ADAL" clId="{91AF1387-6F60-4F4E-93AF-23682CED7946}" dt="2022-06-17T17:49:28.733" v="26"/>
        <pc:sldMkLst>
          <pc:docMk/>
          <pc:sldMk cId="3323724801" sldId="258"/>
        </pc:sldMkLst>
        <pc:spChg chg="add mod">
          <ac:chgData name="Clements, William" userId="cbdb0636-a496-422a-8d40-98c53d494d26" providerId="ADAL" clId="{91AF1387-6F60-4F4E-93AF-23682CED7946}" dt="2022-06-17T17:49:20.416" v="25" actId="20577"/>
          <ac:spMkLst>
            <pc:docMk/>
            <pc:sldMk cId="3323724801" sldId="258"/>
            <ac:spMk id="2" creationId="{D744B7F1-265B-3AC5-65B1-F066B733B83D}"/>
          </ac:spMkLst>
        </pc:spChg>
        <pc:picChg chg="add mod">
          <ac:chgData name="Clements, William" userId="cbdb0636-a496-422a-8d40-98c53d494d26" providerId="ADAL" clId="{91AF1387-6F60-4F4E-93AF-23682CED7946}" dt="2022-06-17T17:49:07.167" v="11" actId="1076"/>
          <ac:picMkLst>
            <pc:docMk/>
            <pc:sldMk cId="3323724801" sldId="258"/>
            <ac:picMk id="4" creationId="{83B9D8E3-0C5D-79A2-EC5F-F2B7FE3C56B2}"/>
          </ac:picMkLst>
        </pc:picChg>
      </pc:sldChg>
      <pc:sldChg chg="addSp modSp mod">
        <pc:chgData name="Clements, William" userId="cbdb0636-a496-422a-8d40-98c53d494d26" providerId="ADAL" clId="{91AF1387-6F60-4F4E-93AF-23682CED7946}" dt="2022-06-21T22:14:58.432" v="62" actId="14100"/>
        <pc:sldMkLst>
          <pc:docMk/>
          <pc:sldMk cId="4032816352" sldId="261"/>
        </pc:sldMkLst>
        <pc:spChg chg="add mod">
          <ac:chgData name="Clements, William" userId="cbdb0636-a496-422a-8d40-98c53d494d26" providerId="ADAL" clId="{91AF1387-6F60-4F4E-93AF-23682CED7946}" dt="2022-06-21T22:14:58.432" v="62" actId="14100"/>
          <ac:spMkLst>
            <pc:docMk/>
            <pc:sldMk cId="4032816352" sldId="261"/>
            <ac:spMk id="9" creationId="{D7EF6562-158B-800D-BEC1-A8BAED02D9A4}"/>
          </ac:spMkLst>
        </pc:spChg>
      </pc:sldChg>
      <pc:sldChg chg="addSp modSp mod">
        <pc:chgData name="Clements, William" userId="cbdb0636-a496-422a-8d40-98c53d494d26" providerId="ADAL" clId="{91AF1387-6F60-4F4E-93AF-23682CED7946}" dt="2022-06-21T22:13:15.591" v="58" actId="1076"/>
        <pc:sldMkLst>
          <pc:docMk/>
          <pc:sldMk cId="2103704764" sldId="267"/>
        </pc:sldMkLst>
        <pc:spChg chg="add mod">
          <ac:chgData name="Clements, William" userId="cbdb0636-a496-422a-8d40-98c53d494d26" providerId="ADAL" clId="{91AF1387-6F60-4F4E-93AF-23682CED7946}" dt="2022-06-21T22:13:15.591" v="58" actId="1076"/>
          <ac:spMkLst>
            <pc:docMk/>
            <pc:sldMk cId="2103704764" sldId="267"/>
            <ac:spMk id="6" creationId="{F93734BA-4AAF-4292-BCC4-DA493B953FBA}"/>
          </ac:spMkLst>
        </pc:spChg>
      </pc:sldChg>
      <pc:sldChg chg="modSp mod">
        <pc:chgData name="Clements, William" userId="cbdb0636-a496-422a-8d40-98c53d494d26" providerId="ADAL" clId="{91AF1387-6F60-4F4E-93AF-23682CED7946}" dt="2022-06-21T14:43:16.231" v="56" actId="20577"/>
        <pc:sldMkLst>
          <pc:docMk/>
          <pc:sldMk cId="2450796391" sldId="268"/>
        </pc:sldMkLst>
        <pc:spChg chg="mod">
          <ac:chgData name="Clements, William" userId="cbdb0636-a496-422a-8d40-98c53d494d26" providerId="ADAL" clId="{91AF1387-6F60-4F4E-93AF-23682CED7946}" dt="2022-06-21T14:43:16.231" v="56" actId="20577"/>
          <ac:spMkLst>
            <pc:docMk/>
            <pc:sldMk cId="2450796391" sldId="268"/>
            <ac:spMk id="3" creationId="{EB931A62-D49A-4397-AD3D-16E026B385BB}"/>
          </ac:spMkLst>
        </pc:spChg>
      </pc:sldChg>
      <pc:sldChg chg="addSp modSp mod">
        <pc:chgData name="Clements, William" userId="cbdb0636-a496-422a-8d40-98c53d494d26" providerId="ADAL" clId="{91AF1387-6F60-4F4E-93AF-23682CED7946}" dt="2022-06-21T14:40:27.557" v="50" actId="1076"/>
        <pc:sldMkLst>
          <pc:docMk/>
          <pc:sldMk cId="3721614472" sldId="431"/>
        </pc:sldMkLst>
        <pc:spChg chg="add mod">
          <ac:chgData name="Clements, William" userId="cbdb0636-a496-422a-8d40-98c53d494d26" providerId="ADAL" clId="{91AF1387-6F60-4F4E-93AF-23682CED7946}" dt="2022-06-21T14:40:27.557" v="50" actId="1076"/>
          <ac:spMkLst>
            <pc:docMk/>
            <pc:sldMk cId="3721614472" sldId="431"/>
            <ac:spMk id="3" creationId="{F8951FB1-ED79-32AA-7E5E-0FA4A6913963}"/>
          </ac:spMkLst>
        </pc:spChg>
      </pc:sldChg>
      <pc:sldChg chg="modSp mod">
        <pc:chgData name="Clements, William" userId="cbdb0636-a496-422a-8d40-98c53d494d26" providerId="ADAL" clId="{91AF1387-6F60-4F4E-93AF-23682CED7946}" dt="2022-06-17T18:20:43.848" v="48" actId="6549"/>
        <pc:sldMkLst>
          <pc:docMk/>
          <pc:sldMk cId="3220055985" sldId="433"/>
        </pc:sldMkLst>
        <pc:spChg chg="mod">
          <ac:chgData name="Clements, William" userId="cbdb0636-a496-422a-8d40-98c53d494d26" providerId="ADAL" clId="{91AF1387-6F60-4F4E-93AF-23682CED7946}" dt="2022-06-17T18:02:29.105" v="46" actId="20577"/>
          <ac:spMkLst>
            <pc:docMk/>
            <pc:sldMk cId="3220055985" sldId="433"/>
            <ac:spMk id="2" creationId="{8C7FA5B2-4FDE-45B0-8841-F72FB95C97D0}"/>
          </ac:spMkLst>
        </pc:spChg>
        <pc:spChg chg="mod">
          <ac:chgData name="Clements, William" userId="cbdb0636-a496-422a-8d40-98c53d494d26" providerId="ADAL" clId="{91AF1387-6F60-4F4E-93AF-23682CED7946}" dt="2022-06-17T18:20:43.848" v="48" actId="6549"/>
          <ac:spMkLst>
            <pc:docMk/>
            <pc:sldMk cId="3220055985" sldId="433"/>
            <ac:spMk id="7" creationId="{C791C669-6540-4A8B-8383-181DE90B1B30}"/>
          </ac:spMkLst>
        </pc:spChg>
      </pc:sldChg>
      <pc:sldChg chg="modSp mod">
        <pc:chgData name="Clements, William" userId="cbdb0636-a496-422a-8d40-98c53d494d26" providerId="ADAL" clId="{91AF1387-6F60-4F4E-93AF-23682CED7946}" dt="2022-06-22T14:44:54.383" v="191" actId="6549"/>
        <pc:sldMkLst>
          <pc:docMk/>
          <pc:sldMk cId="3059114045" sldId="435"/>
        </pc:sldMkLst>
        <pc:spChg chg="mod">
          <ac:chgData name="Clements, William" userId="cbdb0636-a496-422a-8d40-98c53d494d26" providerId="ADAL" clId="{91AF1387-6F60-4F4E-93AF-23682CED7946}" dt="2022-06-22T14:44:54.383" v="191" actId="6549"/>
          <ac:spMkLst>
            <pc:docMk/>
            <pc:sldMk cId="3059114045" sldId="435"/>
            <ac:spMk id="6" creationId="{55223E82-E9EB-452F-9D21-E5607A666F2D}"/>
          </ac:spMkLst>
        </pc:spChg>
      </pc:sldChg>
      <pc:sldChg chg="modSp mod">
        <pc:chgData name="Clements, William" userId="cbdb0636-a496-422a-8d40-98c53d494d26" providerId="ADAL" clId="{91AF1387-6F60-4F4E-93AF-23682CED7946}" dt="2022-06-22T14:46:19.359" v="196" actId="113"/>
        <pc:sldMkLst>
          <pc:docMk/>
          <pc:sldMk cId="1261515883" sldId="438"/>
        </pc:sldMkLst>
        <pc:spChg chg="mod">
          <ac:chgData name="Clements, William" userId="cbdb0636-a496-422a-8d40-98c53d494d26" providerId="ADAL" clId="{91AF1387-6F60-4F4E-93AF-23682CED7946}" dt="2022-06-22T14:45:48.938" v="192" actId="113"/>
          <ac:spMkLst>
            <pc:docMk/>
            <pc:sldMk cId="1261515883" sldId="438"/>
            <ac:spMk id="4" creationId="{B61BB48D-784B-41C3-9108-1D0C472E2661}"/>
          </ac:spMkLst>
        </pc:spChg>
        <pc:spChg chg="mod">
          <ac:chgData name="Clements, William" userId="cbdb0636-a496-422a-8d40-98c53d494d26" providerId="ADAL" clId="{91AF1387-6F60-4F4E-93AF-23682CED7946}" dt="2022-06-22T14:46:19.359" v="196" actId="113"/>
          <ac:spMkLst>
            <pc:docMk/>
            <pc:sldMk cId="1261515883" sldId="438"/>
            <ac:spMk id="6" creationId="{3660AAF3-D06E-4911-B950-67B88AF86678}"/>
          </ac:spMkLst>
        </pc:spChg>
      </pc:sldChg>
      <pc:sldChg chg="modSp mod">
        <pc:chgData name="Clements, William" userId="cbdb0636-a496-422a-8d40-98c53d494d26" providerId="ADAL" clId="{91AF1387-6F60-4F4E-93AF-23682CED7946}" dt="2022-06-22T14:47:19.889" v="216" actId="1076"/>
        <pc:sldMkLst>
          <pc:docMk/>
          <pc:sldMk cId="1894372381" sldId="441"/>
        </pc:sldMkLst>
        <pc:spChg chg="mod">
          <ac:chgData name="Clements, William" userId="cbdb0636-a496-422a-8d40-98c53d494d26" providerId="ADAL" clId="{91AF1387-6F60-4F4E-93AF-23682CED7946}" dt="2022-06-22T14:47:04.218" v="205" actId="20577"/>
          <ac:spMkLst>
            <pc:docMk/>
            <pc:sldMk cId="1894372381" sldId="441"/>
            <ac:spMk id="6" creationId="{201FE02E-B2A3-463E-B568-3C7B76753CF4}"/>
          </ac:spMkLst>
        </pc:spChg>
        <pc:spChg chg="mod">
          <ac:chgData name="Clements, William" userId="cbdb0636-a496-422a-8d40-98c53d494d26" providerId="ADAL" clId="{91AF1387-6F60-4F4E-93AF-23682CED7946}" dt="2022-06-22T14:47:19.889" v="216" actId="1076"/>
          <ac:spMkLst>
            <pc:docMk/>
            <pc:sldMk cId="1894372381" sldId="441"/>
            <ac:spMk id="22" creationId="{204DFDAE-5FCC-458C-8DB9-4C379589F1D0}"/>
          </ac:spMkLst>
        </pc:spChg>
      </pc:sldChg>
      <pc:sldChg chg="del">
        <pc:chgData name="Clements, William" userId="cbdb0636-a496-422a-8d40-98c53d494d26" providerId="ADAL" clId="{91AF1387-6F60-4F4E-93AF-23682CED7946}" dt="2022-06-17T17:47:15.651" v="0" actId="2696"/>
        <pc:sldMkLst>
          <pc:docMk/>
          <pc:sldMk cId="3422641248" sldId="444"/>
        </pc:sldMkLst>
      </pc:sldChg>
      <pc:sldChg chg="modSp mod">
        <pc:chgData name="Clements, William" userId="cbdb0636-a496-422a-8d40-98c53d494d26" providerId="ADAL" clId="{91AF1387-6F60-4F4E-93AF-23682CED7946}" dt="2022-06-17T18:02:07.882" v="42" actId="20577"/>
        <pc:sldMkLst>
          <pc:docMk/>
          <pc:sldMk cId="2667723503" sldId="447"/>
        </pc:sldMkLst>
        <pc:spChg chg="mod">
          <ac:chgData name="Clements, William" userId="cbdb0636-a496-422a-8d40-98c53d494d26" providerId="ADAL" clId="{91AF1387-6F60-4F4E-93AF-23682CED7946}" dt="2022-06-17T18:02:07.882" v="42" actId="20577"/>
          <ac:spMkLst>
            <pc:docMk/>
            <pc:sldMk cId="2667723503" sldId="447"/>
            <ac:spMk id="4" creationId="{ECEC30FB-A429-422A-88A5-335C8D1C0FB7}"/>
          </ac:spMkLst>
        </pc:spChg>
      </pc:sldChg>
      <pc:sldChg chg="modSp new mod">
        <pc:chgData name="Clements, William" userId="cbdb0636-a496-422a-8d40-98c53d494d26" providerId="ADAL" clId="{91AF1387-6F60-4F4E-93AF-23682CED7946}" dt="2022-06-22T14:36:40.671" v="180" actId="5793"/>
        <pc:sldMkLst>
          <pc:docMk/>
          <pc:sldMk cId="2541212882" sldId="449"/>
        </pc:sldMkLst>
        <pc:spChg chg="mod">
          <ac:chgData name="Clements, William" userId="cbdb0636-a496-422a-8d40-98c53d494d26" providerId="ADAL" clId="{91AF1387-6F60-4F4E-93AF-23682CED7946}" dt="2022-06-22T14:34:32.069" v="69" actId="20577"/>
          <ac:spMkLst>
            <pc:docMk/>
            <pc:sldMk cId="2541212882" sldId="449"/>
            <ac:spMk id="2" creationId="{F961A56F-B1B2-1C17-9091-F69D45D97F4C}"/>
          </ac:spMkLst>
        </pc:spChg>
        <pc:spChg chg="mod">
          <ac:chgData name="Clements, William" userId="cbdb0636-a496-422a-8d40-98c53d494d26" providerId="ADAL" clId="{91AF1387-6F60-4F4E-93AF-23682CED7946}" dt="2022-06-22T14:36:26.993" v="138" actId="21"/>
          <ac:spMkLst>
            <pc:docMk/>
            <pc:sldMk cId="2541212882" sldId="449"/>
            <ac:spMk id="3" creationId="{7028EA95-C449-CC42-48DA-55F7890F2722}"/>
          </ac:spMkLst>
        </pc:spChg>
        <pc:spChg chg="mod">
          <ac:chgData name="Clements, William" userId="cbdb0636-a496-422a-8d40-98c53d494d26" providerId="ADAL" clId="{91AF1387-6F60-4F4E-93AF-23682CED7946}" dt="2022-06-22T14:36:40.671" v="180" actId="5793"/>
          <ac:spMkLst>
            <pc:docMk/>
            <pc:sldMk cId="2541212882" sldId="449"/>
            <ac:spMk id="4" creationId="{401AAE0C-8500-06B3-A537-4333F1E47550}"/>
          </ac:spMkLst>
        </pc:spChg>
      </pc:sldChg>
    </pc:docChg>
  </pc:docChgLst>
  <pc:docChgLst>
    <pc:chgData name="Clements, William" userId="cbdb0636-a496-422a-8d40-98c53d494d26" providerId="ADAL" clId="{1F8E944D-F728-4C0E-B00C-9E87BED5423D}"/>
    <pc:docChg chg="undo custSel addSld modSld">
      <pc:chgData name="Clements, William" userId="cbdb0636-a496-422a-8d40-98c53d494d26" providerId="ADAL" clId="{1F8E944D-F728-4C0E-B00C-9E87BED5423D}" dt="2020-10-05T21:47:43.059" v="324"/>
      <pc:docMkLst>
        <pc:docMk/>
      </pc:docMkLst>
      <pc:sldChg chg="new">
        <pc:chgData name="Clements, William" userId="cbdb0636-a496-422a-8d40-98c53d494d26" providerId="ADAL" clId="{1F8E944D-F728-4C0E-B00C-9E87BED5423D}" dt="2020-10-05T21:27:01.394" v="0" actId="680"/>
        <pc:sldMkLst>
          <pc:docMk/>
          <pc:sldMk cId="1667388400" sldId="256"/>
        </pc:sldMkLst>
      </pc:sldChg>
      <pc:sldChg chg="addSp modSp new mod modNotesTx">
        <pc:chgData name="Clements, William" userId="cbdb0636-a496-422a-8d40-98c53d494d26" providerId="ADAL" clId="{1F8E944D-F728-4C0E-B00C-9E87BED5423D}" dt="2020-10-05T21:28:35.453" v="11"/>
        <pc:sldMkLst>
          <pc:docMk/>
          <pc:sldMk cId="129527370" sldId="257"/>
        </pc:sldMkLst>
        <pc:picChg chg="add mod">
          <ac:chgData name="Clements, William" userId="cbdb0636-a496-422a-8d40-98c53d494d26" providerId="ADAL" clId="{1F8E944D-F728-4C0E-B00C-9E87BED5423D}" dt="2020-10-05T21:27:06.271" v="4" actId="962"/>
          <ac:picMkLst>
            <pc:docMk/>
            <pc:sldMk cId="129527370" sldId="257"/>
            <ac:picMk id="3" creationId="{C46E1364-0FF3-48FB-9BEE-4E721F5B9042}"/>
          </ac:picMkLst>
        </pc:picChg>
      </pc:sldChg>
      <pc:sldChg chg="addSp modSp new mod modNotesTx">
        <pc:chgData name="Clements, William" userId="cbdb0636-a496-422a-8d40-98c53d494d26" providerId="ADAL" clId="{1F8E944D-F728-4C0E-B00C-9E87BED5423D}" dt="2020-10-05T21:30:00.620" v="18" actId="20577"/>
        <pc:sldMkLst>
          <pc:docMk/>
          <pc:sldMk cId="2338220392" sldId="258"/>
        </pc:sldMkLst>
        <pc:picChg chg="add mod">
          <ac:chgData name="Clements, William" userId="cbdb0636-a496-422a-8d40-98c53d494d26" providerId="ADAL" clId="{1F8E944D-F728-4C0E-B00C-9E87BED5423D}" dt="2020-10-05T21:27:59.814" v="9" actId="962"/>
          <ac:picMkLst>
            <pc:docMk/>
            <pc:sldMk cId="2338220392" sldId="258"/>
            <ac:picMk id="3" creationId="{5C01FE7B-C287-49D2-ABE9-F817F49C4570}"/>
          </ac:picMkLst>
        </pc:picChg>
        <pc:picChg chg="add mod">
          <ac:chgData name="Clements, William" userId="cbdb0636-a496-422a-8d40-98c53d494d26" providerId="ADAL" clId="{1F8E944D-F728-4C0E-B00C-9E87BED5423D}" dt="2020-10-05T21:29:53.908" v="15" actId="1076"/>
          <ac:picMkLst>
            <pc:docMk/>
            <pc:sldMk cId="2338220392" sldId="258"/>
            <ac:picMk id="5" creationId="{0A6661E5-0218-4034-B7EF-ACAF9802F26D}"/>
          </ac:picMkLst>
        </pc:picChg>
      </pc:sldChg>
      <pc:sldChg chg="addSp modSp new mod modNotesTx">
        <pc:chgData name="Clements, William" userId="cbdb0636-a496-422a-8d40-98c53d494d26" providerId="ADAL" clId="{1F8E944D-F728-4C0E-B00C-9E87BED5423D}" dt="2020-10-05T21:31:41.836" v="37" actId="20577"/>
        <pc:sldMkLst>
          <pc:docMk/>
          <pc:sldMk cId="378029281" sldId="259"/>
        </pc:sldMkLst>
        <pc:picChg chg="add mod">
          <ac:chgData name="Clements, William" userId="cbdb0636-a496-422a-8d40-98c53d494d26" providerId="ADAL" clId="{1F8E944D-F728-4C0E-B00C-9E87BED5423D}" dt="2020-10-05T21:31:10.830" v="23" actId="962"/>
          <ac:picMkLst>
            <pc:docMk/>
            <pc:sldMk cId="378029281" sldId="259"/>
            <ac:picMk id="3" creationId="{C639BB6F-024F-465D-8D2F-674C49C1289F}"/>
          </ac:picMkLst>
        </pc:picChg>
      </pc:sldChg>
      <pc:sldChg chg="addSp modSp new mod modNotesTx">
        <pc:chgData name="Clements, William" userId="cbdb0636-a496-422a-8d40-98c53d494d26" providerId="ADAL" clId="{1F8E944D-F728-4C0E-B00C-9E87BED5423D}" dt="2020-10-05T21:38:33.968" v="136"/>
        <pc:sldMkLst>
          <pc:docMk/>
          <pc:sldMk cId="1893229206" sldId="260"/>
        </pc:sldMkLst>
        <pc:picChg chg="add mod">
          <ac:chgData name="Clements, William" userId="cbdb0636-a496-422a-8d40-98c53d494d26" providerId="ADAL" clId="{1F8E944D-F728-4C0E-B00C-9E87BED5423D}" dt="2020-10-05T21:38:28.338" v="135" actId="962"/>
          <ac:picMkLst>
            <pc:docMk/>
            <pc:sldMk cId="1893229206" sldId="260"/>
            <ac:picMk id="3" creationId="{C4B137CC-2669-4450-83DB-4DD4E14B0830}"/>
          </ac:picMkLst>
        </pc:picChg>
      </pc:sldChg>
      <pc:sldChg chg="addSp delSp modSp new mod modNotesTx">
        <pc:chgData name="Clements, William" userId="cbdb0636-a496-422a-8d40-98c53d494d26" providerId="ADAL" clId="{1F8E944D-F728-4C0E-B00C-9E87BED5423D}" dt="2020-10-05T21:36:36.577" v="132"/>
        <pc:sldMkLst>
          <pc:docMk/>
          <pc:sldMk cId="4032816352" sldId="261"/>
        </pc:sldMkLst>
        <pc:spChg chg="mod">
          <ac:chgData name="Clements, William" userId="cbdb0636-a496-422a-8d40-98c53d494d26" providerId="ADAL" clId="{1F8E944D-F728-4C0E-B00C-9E87BED5423D}" dt="2020-10-05T21:33:53.425" v="57" actId="27636"/>
          <ac:spMkLst>
            <pc:docMk/>
            <pc:sldMk cId="4032816352" sldId="261"/>
            <ac:spMk id="2" creationId="{2C398F89-BA49-43AD-BC00-1162D9F66527}"/>
          </ac:spMkLst>
        </pc:spChg>
        <pc:spChg chg="mod">
          <ac:chgData name="Clements, William" userId="cbdb0636-a496-422a-8d40-98c53d494d26" providerId="ADAL" clId="{1F8E944D-F728-4C0E-B00C-9E87BED5423D}" dt="2020-10-05T21:34:53.593" v="97" actId="27636"/>
          <ac:spMkLst>
            <pc:docMk/>
            <pc:sldMk cId="4032816352" sldId="261"/>
            <ac:spMk id="3" creationId="{566FD7E5-321E-4E69-AB1C-C1C2163DA5DF}"/>
          </ac:spMkLst>
        </pc:spChg>
        <pc:spChg chg="mod">
          <ac:chgData name="Clements, William" userId="cbdb0636-a496-422a-8d40-98c53d494d26" providerId="ADAL" clId="{1F8E944D-F728-4C0E-B00C-9E87BED5423D}" dt="2020-10-05T21:35:07.902" v="109" actId="313"/>
          <ac:spMkLst>
            <pc:docMk/>
            <pc:sldMk cId="4032816352" sldId="261"/>
            <ac:spMk id="4" creationId="{AE779205-754F-4021-8826-51C8B3CDDD17}"/>
          </ac:spMkLst>
        </pc:spChg>
        <pc:graphicFrameChg chg="add del mod">
          <ac:chgData name="Clements, William" userId="cbdb0636-a496-422a-8d40-98c53d494d26" providerId="ADAL" clId="{1F8E944D-F728-4C0E-B00C-9E87BED5423D}" dt="2020-10-05T21:36:00.847" v="122"/>
          <ac:graphicFrameMkLst>
            <pc:docMk/>
            <pc:sldMk cId="4032816352" sldId="261"/>
            <ac:graphicFrameMk id="9" creationId="{1D445AB1-C3E4-4178-8DE7-DB46F91A0361}"/>
          </ac:graphicFrameMkLst>
        </pc:graphicFrameChg>
        <pc:picChg chg="add mod">
          <ac:chgData name="Clements, William" userId="cbdb0636-a496-422a-8d40-98c53d494d26" providerId="ADAL" clId="{1F8E944D-F728-4C0E-B00C-9E87BED5423D}" dt="2020-10-05T21:35:36.420" v="115" actId="14100"/>
          <ac:picMkLst>
            <pc:docMk/>
            <pc:sldMk cId="4032816352" sldId="261"/>
            <ac:picMk id="6" creationId="{5616208B-189D-4B60-B2B4-A26FA5333D7F}"/>
          </ac:picMkLst>
        </pc:picChg>
        <pc:picChg chg="add mod">
          <ac:chgData name="Clements, William" userId="cbdb0636-a496-422a-8d40-98c53d494d26" providerId="ADAL" clId="{1F8E944D-F728-4C0E-B00C-9E87BED5423D}" dt="2020-10-05T21:35:49.532" v="120" actId="1076"/>
          <ac:picMkLst>
            <pc:docMk/>
            <pc:sldMk cId="4032816352" sldId="261"/>
            <ac:picMk id="8" creationId="{4286C4FC-7FBD-479C-812D-E7501236D0D0}"/>
          </ac:picMkLst>
        </pc:picChg>
        <pc:picChg chg="add mod">
          <ac:chgData name="Clements, William" userId="cbdb0636-a496-422a-8d40-98c53d494d26" providerId="ADAL" clId="{1F8E944D-F728-4C0E-B00C-9E87BED5423D}" dt="2020-10-05T21:36:08.172" v="126" actId="1076"/>
          <ac:picMkLst>
            <pc:docMk/>
            <pc:sldMk cId="4032816352" sldId="261"/>
            <ac:picMk id="10" creationId="{9F30EE5A-5F9C-4943-A92E-608F132D1F91}"/>
          </ac:picMkLst>
        </pc:picChg>
      </pc:sldChg>
      <pc:sldChg chg="modSp new mod">
        <pc:chgData name="Clements, William" userId="cbdb0636-a496-422a-8d40-98c53d494d26" providerId="ADAL" clId="{1F8E944D-F728-4C0E-B00C-9E87BED5423D}" dt="2020-10-05T21:41:29.838" v="287" actId="20577"/>
        <pc:sldMkLst>
          <pc:docMk/>
          <pc:sldMk cId="3703495822" sldId="262"/>
        </pc:sldMkLst>
        <pc:spChg chg="mod">
          <ac:chgData name="Clements, William" userId="cbdb0636-a496-422a-8d40-98c53d494d26" providerId="ADAL" clId="{1F8E944D-F728-4C0E-B00C-9E87BED5423D}" dt="2020-10-05T21:41:29.838" v="287" actId="20577"/>
          <ac:spMkLst>
            <pc:docMk/>
            <pc:sldMk cId="3703495822" sldId="262"/>
            <ac:spMk id="3" creationId="{2F2C4597-AA29-4396-9A4D-9BBC48B672FA}"/>
          </ac:spMkLst>
        </pc:spChg>
      </pc:sldChg>
      <pc:sldChg chg="addSp delSp modSp new mod modClrScheme chgLayout">
        <pc:chgData name="Clements, William" userId="cbdb0636-a496-422a-8d40-98c53d494d26" providerId="ADAL" clId="{1F8E944D-F728-4C0E-B00C-9E87BED5423D}" dt="2020-10-05T21:45:12.353" v="308" actId="313"/>
        <pc:sldMkLst>
          <pc:docMk/>
          <pc:sldMk cId="1313993254" sldId="263"/>
        </pc:sldMkLst>
        <pc:spChg chg="del mod ord">
          <ac:chgData name="Clements, William" userId="cbdb0636-a496-422a-8d40-98c53d494d26" providerId="ADAL" clId="{1F8E944D-F728-4C0E-B00C-9E87BED5423D}" dt="2020-10-05T21:44:45.855" v="289" actId="700"/>
          <ac:spMkLst>
            <pc:docMk/>
            <pc:sldMk cId="1313993254" sldId="263"/>
            <ac:spMk id="2" creationId="{86938C4D-3EBC-48A8-88C8-65014E628FE4}"/>
          </ac:spMkLst>
        </pc:spChg>
        <pc:spChg chg="del mod ord">
          <ac:chgData name="Clements, William" userId="cbdb0636-a496-422a-8d40-98c53d494d26" providerId="ADAL" clId="{1F8E944D-F728-4C0E-B00C-9E87BED5423D}" dt="2020-10-05T21:44:45.855" v="289" actId="700"/>
          <ac:spMkLst>
            <pc:docMk/>
            <pc:sldMk cId="1313993254" sldId="263"/>
            <ac:spMk id="3" creationId="{4E33C2D3-F195-4743-8E19-DD5F5AA6DE4F}"/>
          </ac:spMkLst>
        </pc:spChg>
        <pc:spChg chg="del">
          <ac:chgData name="Clements, William" userId="cbdb0636-a496-422a-8d40-98c53d494d26" providerId="ADAL" clId="{1F8E944D-F728-4C0E-B00C-9E87BED5423D}" dt="2020-10-05T21:44:45.855" v="289" actId="700"/>
          <ac:spMkLst>
            <pc:docMk/>
            <pc:sldMk cId="1313993254" sldId="263"/>
            <ac:spMk id="4" creationId="{B11CE61A-A9D3-4D63-A264-E698FF225FE2}"/>
          </ac:spMkLst>
        </pc:spChg>
        <pc:spChg chg="add mod ord">
          <ac:chgData name="Clements, William" userId="cbdb0636-a496-422a-8d40-98c53d494d26" providerId="ADAL" clId="{1F8E944D-F728-4C0E-B00C-9E87BED5423D}" dt="2020-10-05T21:45:12.353" v="308" actId="313"/>
          <ac:spMkLst>
            <pc:docMk/>
            <pc:sldMk cId="1313993254" sldId="263"/>
            <ac:spMk id="5" creationId="{FF572317-BCD8-4820-A173-DAD26B2CCC23}"/>
          </ac:spMkLst>
        </pc:spChg>
        <pc:spChg chg="add mod ord">
          <ac:chgData name="Clements, William" userId="cbdb0636-a496-422a-8d40-98c53d494d26" providerId="ADAL" clId="{1F8E944D-F728-4C0E-B00C-9E87BED5423D}" dt="2020-10-05T21:44:46.848" v="291" actId="27636"/>
          <ac:spMkLst>
            <pc:docMk/>
            <pc:sldMk cId="1313993254" sldId="263"/>
            <ac:spMk id="6" creationId="{F9608EB0-D99D-42F4-A897-922039CB1CBE}"/>
          </ac:spMkLst>
        </pc:spChg>
      </pc:sldChg>
      <pc:sldChg chg="addSp modSp new mod modClrScheme chgLayout modNotesTx">
        <pc:chgData name="Clements, William" userId="cbdb0636-a496-422a-8d40-98c53d494d26" providerId="ADAL" clId="{1F8E944D-F728-4C0E-B00C-9E87BED5423D}" dt="2020-10-05T21:47:43.059" v="324"/>
        <pc:sldMkLst>
          <pc:docMk/>
          <pc:sldMk cId="3128161720" sldId="264"/>
        </pc:sldMkLst>
        <pc:spChg chg="mod ord">
          <ac:chgData name="Clements, William" userId="cbdb0636-a496-422a-8d40-98c53d494d26" providerId="ADAL" clId="{1F8E944D-F728-4C0E-B00C-9E87BED5423D}" dt="2020-10-05T21:47:28.049" v="323" actId="20577"/>
          <ac:spMkLst>
            <pc:docMk/>
            <pc:sldMk cId="3128161720" sldId="264"/>
            <ac:spMk id="2" creationId="{FBB0DA02-16F1-4C4B-AB5A-5AF82EB80FDC}"/>
          </ac:spMkLst>
        </pc:spChg>
        <pc:spChg chg="mod ord">
          <ac:chgData name="Clements, William" userId="cbdb0636-a496-422a-8d40-98c53d494d26" providerId="ADAL" clId="{1F8E944D-F728-4C0E-B00C-9E87BED5423D}" dt="2020-10-05T21:47:16.756" v="318" actId="27636"/>
          <ac:spMkLst>
            <pc:docMk/>
            <pc:sldMk cId="3128161720" sldId="264"/>
            <ac:spMk id="3" creationId="{E5F67CB0-0124-41B6-A4EF-86953A908F3D}"/>
          </ac:spMkLst>
        </pc:spChg>
        <pc:spChg chg="add mod ord">
          <ac:chgData name="Clements, William" userId="cbdb0636-a496-422a-8d40-98c53d494d26" providerId="ADAL" clId="{1F8E944D-F728-4C0E-B00C-9E87BED5423D}" dt="2020-10-05T21:47:16.758" v="319" actId="27636"/>
          <ac:spMkLst>
            <pc:docMk/>
            <pc:sldMk cId="3128161720" sldId="264"/>
            <ac:spMk id="4" creationId="{794CCA6B-8B2B-4336-A151-FC550FB79670}"/>
          </ac:spMkLst>
        </pc:spChg>
      </pc:sldChg>
    </pc:docChg>
  </pc:docChgLst>
  <pc:docChgLst>
    <pc:chgData name="Clements, William" userId="cbdb0636-a496-422a-8d40-98c53d494d26" providerId="ADAL" clId="{7CB3CB61-6734-44AD-AC5D-D85DEE7769E2}"/>
    <pc:docChg chg="custSel addSld modSld">
      <pc:chgData name="Clements, William" userId="cbdb0636-a496-422a-8d40-98c53d494d26" providerId="ADAL" clId="{7CB3CB61-6734-44AD-AC5D-D85DEE7769E2}" dt="2021-11-09T01:32:57.660" v="4" actId="962"/>
      <pc:docMkLst>
        <pc:docMk/>
      </pc:docMkLst>
      <pc:sldChg chg="addSp delSp modSp new mod setBg setClrOvrMap">
        <pc:chgData name="Clements, William" userId="cbdb0636-a496-422a-8d40-98c53d494d26" providerId="ADAL" clId="{7CB3CB61-6734-44AD-AC5D-D85DEE7769E2}" dt="2021-11-09T01:32:57.660" v="4" actId="962"/>
        <pc:sldMkLst>
          <pc:docMk/>
          <pc:sldMk cId="2701024272" sldId="446"/>
        </pc:sldMkLst>
        <pc:spChg chg="del">
          <ac:chgData name="Clements, William" userId="cbdb0636-a496-422a-8d40-98c53d494d26" providerId="ADAL" clId="{7CB3CB61-6734-44AD-AC5D-D85DEE7769E2}" dt="2021-11-09T01:32:57.479" v="2" actId="26606"/>
          <ac:spMkLst>
            <pc:docMk/>
            <pc:sldMk cId="2701024272" sldId="446"/>
            <ac:spMk id="2" creationId="{B0B0ECA9-2BE6-46D4-B61C-9C40FD816B68}"/>
          </ac:spMkLst>
        </pc:spChg>
        <pc:spChg chg="del">
          <ac:chgData name="Clements, William" userId="cbdb0636-a496-422a-8d40-98c53d494d26" providerId="ADAL" clId="{7CB3CB61-6734-44AD-AC5D-D85DEE7769E2}" dt="2021-11-09T01:32:56.482" v="1"/>
          <ac:spMkLst>
            <pc:docMk/>
            <pc:sldMk cId="2701024272" sldId="446"/>
            <ac:spMk id="3" creationId="{9FAA32ED-D4C3-40DF-9A76-7C97C786083B}"/>
          </ac:spMkLst>
        </pc:spChg>
        <pc:spChg chg="add">
          <ac:chgData name="Clements, William" userId="cbdb0636-a496-422a-8d40-98c53d494d26" providerId="ADAL" clId="{7CB3CB61-6734-44AD-AC5D-D85DEE7769E2}" dt="2021-11-09T01:32:57.479" v="2" actId="26606"/>
          <ac:spMkLst>
            <pc:docMk/>
            <pc:sldMk cId="2701024272" sldId="446"/>
            <ac:spMk id="10" creationId="{F3060C83-F051-4F0E-ABAD-AA0DFC48B218}"/>
          </ac:spMkLst>
        </pc:spChg>
        <pc:spChg chg="add">
          <ac:chgData name="Clements, William" userId="cbdb0636-a496-422a-8d40-98c53d494d26" providerId="ADAL" clId="{7CB3CB61-6734-44AD-AC5D-D85DEE7769E2}" dt="2021-11-09T01:32:57.479" v="2" actId="26606"/>
          <ac:spMkLst>
            <pc:docMk/>
            <pc:sldMk cId="2701024272" sldId="446"/>
            <ac:spMk id="12" creationId="{83C98ABE-055B-441F-B07E-44F97F083C39}"/>
          </ac:spMkLst>
        </pc:spChg>
        <pc:spChg chg="add">
          <ac:chgData name="Clements, William" userId="cbdb0636-a496-422a-8d40-98c53d494d26" providerId="ADAL" clId="{7CB3CB61-6734-44AD-AC5D-D85DEE7769E2}" dt="2021-11-09T01:32:57.479" v="2" actId="26606"/>
          <ac:spMkLst>
            <pc:docMk/>
            <pc:sldMk cId="2701024272" sldId="446"/>
            <ac:spMk id="14" creationId="{29FDB030-9B49-4CED-8CCD-4D99382388AC}"/>
          </ac:spMkLst>
        </pc:spChg>
        <pc:spChg chg="add">
          <ac:chgData name="Clements, William" userId="cbdb0636-a496-422a-8d40-98c53d494d26" providerId="ADAL" clId="{7CB3CB61-6734-44AD-AC5D-D85DEE7769E2}" dt="2021-11-09T01:32:57.479" v="2" actId="26606"/>
          <ac:spMkLst>
            <pc:docMk/>
            <pc:sldMk cId="2701024272" sldId="446"/>
            <ac:spMk id="16" creationId="{3783CA14-24A1-485C-8B30-D6A5D87987AD}"/>
          </ac:spMkLst>
        </pc:spChg>
        <pc:spChg chg="add">
          <ac:chgData name="Clements, William" userId="cbdb0636-a496-422a-8d40-98c53d494d26" providerId="ADAL" clId="{7CB3CB61-6734-44AD-AC5D-D85DEE7769E2}" dt="2021-11-09T01:32:57.479" v="2" actId="26606"/>
          <ac:spMkLst>
            <pc:docMk/>
            <pc:sldMk cId="2701024272" sldId="446"/>
            <ac:spMk id="18" creationId="{9A97C86A-04D6-40F7-AE84-31AB43E6A846}"/>
          </ac:spMkLst>
        </pc:spChg>
        <pc:spChg chg="add">
          <ac:chgData name="Clements, William" userId="cbdb0636-a496-422a-8d40-98c53d494d26" providerId="ADAL" clId="{7CB3CB61-6734-44AD-AC5D-D85DEE7769E2}" dt="2021-11-09T01:32:57.479" v="2" actId="26606"/>
          <ac:spMkLst>
            <pc:docMk/>
            <pc:sldMk cId="2701024272" sldId="446"/>
            <ac:spMk id="20" creationId="{FF9F2414-84E8-453E-B1F3-389FDE8192D9}"/>
          </ac:spMkLst>
        </pc:spChg>
        <pc:spChg chg="add">
          <ac:chgData name="Clements, William" userId="cbdb0636-a496-422a-8d40-98c53d494d26" providerId="ADAL" clId="{7CB3CB61-6734-44AD-AC5D-D85DEE7769E2}" dt="2021-11-09T01:32:57.479" v="2" actId="26606"/>
          <ac:spMkLst>
            <pc:docMk/>
            <pc:sldMk cId="2701024272" sldId="446"/>
            <ac:spMk id="22" creationId="{3ECA69A1-7536-43AC-85EF-C7106179F5ED}"/>
          </ac:spMkLst>
        </pc:spChg>
        <pc:picChg chg="add mod">
          <ac:chgData name="Clements, William" userId="cbdb0636-a496-422a-8d40-98c53d494d26" providerId="ADAL" clId="{7CB3CB61-6734-44AD-AC5D-D85DEE7769E2}" dt="2021-11-09T01:32:57.660" v="4" actId="962"/>
          <ac:picMkLst>
            <pc:docMk/>
            <pc:sldMk cId="2701024272" sldId="446"/>
            <ac:picMk id="5" creationId="{0E30637B-B8C5-4657-B578-EF32942733F6}"/>
          </ac:picMkLst>
        </pc:picChg>
      </pc:sldChg>
    </pc:docChg>
  </pc:docChgLst>
  <pc:docChgLst>
    <pc:chgData name="Clements, William" userId="cbdb0636-a496-422a-8d40-98c53d494d26" providerId="ADAL" clId="{4475112A-387B-8842-B333-1D94817445DF}"/>
    <pc:docChg chg="custSel addSld delSld modSld sldOrd">
      <pc:chgData name="Clements, William" userId="cbdb0636-a496-422a-8d40-98c53d494d26" providerId="ADAL" clId="{4475112A-387B-8842-B333-1D94817445DF}" dt="2022-11-16T19:01:48.438" v="414" actId="15"/>
      <pc:docMkLst>
        <pc:docMk/>
      </pc:docMkLst>
      <pc:sldChg chg="delSp modSp mod modNotesTx">
        <pc:chgData name="Clements, William" userId="cbdb0636-a496-422a-8d40-98c53d494d26" providerId="ADAL" clId="{4475112A-387B-8842-B333-1D94817445DF}" dt="2022-11-14T17:28:41.502" v="61" actId="478"/>
        <pc:sldMkLst>
          <pc:docMk/>
          <pc:sldMk cId="2103704764" sldId="267"/>
        </pc:sldMkLst>
        <pc:spChg chg="mod">
          <ac:chgData name="Clements, William" userId="cbdb0636-a496-422a-8d40-98c53d494d26" providerId="ADAL" clId="{4475112A-387B-8842-B333-1D94817445DF}" dt="2022-11-14T17:24:55.626" v="59" actId="20577"/>
          <ac:spMkLst>
            <pc:docMk/>
            <pc:sldMk cId="2103704764" sldId="267"/>
            <ac:spMk id="3" creationId="{F7B2C8AE-F3B1-4848-BD67-CD7FCFC2D17C}"/>
          </ac:spMkLst>
        </pc:spChg>
        <pc:spChg chg="del">
          <ac:chgData name="Clements, William" userId="cbdb0636-a496-422a-8d40-98c53d494d26" providerId="ADAL" clId="{4475112A-387B-8842-B333-1D94817445DF}" dt="2022-11-14T17:28:41.502" v="61" actId="478"/>
          <ac:spMkLst>
            <pc:docMk/>
            <pc:sldMk cId="2103704764" sldId="267"/>
            <ac:spMk id="6" creationId="{F93734BA-4AAF-4292-BCC4-DA493B953FBA}"/>
          </ac:spMkLst>
        </pc:spChg>
      </pc:sldChg>
      <pc:sldChg chg="modSp mod">
        <pc:chgData name="Clements, William" userId="cbdb0636-a496-422a-8d40-98c53d494d26" providerId="ADAL" clId="{4475112A-387B-8842-B333-1D94817445DF}" dt="2022-11-14T17:47:02.692" v="331" actId="20577"/>
        <pc:sldMkLst>
          <pc:docMk/>
          <pc:sldMk cId="2450796391" sldId="268"/>
        </pc:sldMkLst>
        <pc:spChg chg="mod">
          <ac:chgData name="Clements, William" userId="cbdb0636-a496-422a-8d40-98c53d494d26" providerId="ADAL" clId="{4475112A-387B-8842-B333-1D94817445DF}" dt="2022-11-14T17:47:02.692" v="331" actId="20577"/>
          <ac:spMkLst>
            <pc:docMk/>
            <pc:sldMk cId="2450796391" sldId="268"/>
            <ac:spMk id="3" creationId="{EB931A62-D49A-4397-AD3D-16E026B385BB}"/>
          </ac:spMkLst>
        </pc:spChg>
      </pc:sldChg>
      <pc:sldChg chg="ord">
        <pc:chgData name="Clements, William" userId="cbdb0636-a496-422a-8d40-98c53d494d26" providerId="ADAL" clId="{4475112A-387B-8842-B333-1D94817445DF}" dt="2022-11-14T17:47:07.977" v="332" actId="20578"/>
        <pc:sldMkLst>
          <pc:docMk/>
          <pc:sldMk cId="2667723503" sldId="447"/>
        </pc:sldMkLst>
      </pc:sldChg>
      <pc:sldChg chg="modSp new mod">
        <pc:chgData name="Clements, William" userId="cbdb0636-a496-422a-8d40-98c53d494d26" providerId="ADAL" clId="{4475112A-387B-8842-B333-1D94817445DF}" dt="2022-11-14T17:49:01.509" v="380" actId="5793"/>
        <pc:sldMkLst>
          <pc:docMk/>
          <pc:sldMk cId="2881447382" sldId="450"/>
        </pc:sldMkLst>
        <pc:spChg chg="mod">
          <ac:chgData name="Clements, William" userId="cbdb0636-a496-422a-8d40-98c53d494d26" providerId="ADAL" clId="{4475112A-387B-8842-B333-1D94817445DF}" dt="2022-11-14T17:42:02.940" v="63"/>
          <ac:spMkLst>
            <pc:docMk/>
            <pc:sldMk cId="2881447382" sldId="450"/>
            <ac:spMk id="2" creationId="{ED8C6F42-3FC3-14FE-81D5-F06D473BF9FD}"/>
          </ac:spMkLst>
        </pc:spChg>
        <pc:spChg chg="mod">
          <ac:chgData name="Clements, William" userId="cbdb0636-a496-422a-8d40-98c53d494d26" providerId="ADAL" clId="{4475112A-387B-8842-B333-1D94817445DF}" dt="2022-11-14T17:49:01.509" v="380" actId="5793"/>
          <ac:spMkLst>
            <pc:docMk/>
            <pc:sldMk cId="2881447382" sldId="450"/>
            <ac:spMk id="3" creationId="{8191B92A-D7D2-6C3D-9ED6-067DEED08D90}"/>
          </ac:spMkLst>
        </pc:spChg>
      </pc:sldChg>
      <pc:sldChg chg="add del">
        <pc:chgData name="Clements, William" userId="cbdb0636-a496-422a-8d40-98c53d494d26" providerId="ADAL" clId="{4475112A-387B-8842-B333-1D94817445DF}" dt="2022-11-14T17:48:30.235" v="334" actId="2696"/>
        <pc:sldMkLst>
          <pc:docMk/>
          <pc:sldMk cId="977554628" sldId="451"/>
        </pc:sldMkLst>
      </pc:sldChg>
      <pc:sldChg chg="add">
        <pc:chgData name="Clements, William" userId="cbdb0636-a496-422a-8d40-98c53d494d26" providerId="ADAL" clId="{4475112A-387B-8842-B333-1D94817445DF}" dt="2022-11-14T17:48:35.174" v="335"/>
        <pc:sldMkLst>
          <pc:docMk/>
          <pc:sldMk cId="3874905370" sldId="451"/>
        </pc:sldMkLst>
      </pc:sldChg>
      <pc:sldChg chg="modSp new mod">
        <pc:chgData name="Clements, William" userId="cbdb0636-a496-422a-8d40-98c53d494d26" providerId="ADAL" clId="{4475112A-387B-8842-B333-1D94817445DF}" dt="2022-11-16T19:01:48.438" v="414" actId="15"/>
        <pc:sldMkLst>
          <pc:docMk/>
          <pc:sldMk cId="3026433968" sldId="452"/>
        </pc:sldMkLst>
        <pc:spChg chg="mod">
          <ac:chgData name="Clements, William" userId="cbdb0636-a496-422a-8d40-98c53d494d26" providerId="ADAL" clId="{4475112A-387B-8842-B333-1D94817445DF}" dt="2022-11-16T18:56:57.670" v="402" actId="20577"/>
          <ac:spMkLst>
            <pc:docMk/>
            <pc:sldMk cId="3026433968" sldId="452"/>
            <ac:spMk id="2" creationId="{3089A9A8-E86E-B990-9C80-2385BF26143D}"/>
          </ac:spMkLst>
        </pc:spChg>
        <pc:spChg chg="mod">
          <ac:chgData name="Clements, William" userId="cbdb0636-a496-422a-8d40-98c53d494d26" providerId="ADAL" clId="{4475112A-387B-8842-B333-1D94817445DF}" dt="2022-11-16T19:01:48.438" v="414" actId="15"/>
          <ac:spMkLst>
            <pc:docMk/>
            <pc:sldMk cId="3026433968" sldId="452"/>
            <ac:spMk id="3" creationId="{F0ABAB18-2059-C5F4-8440-AC136B142739}"/>
          </ac:spMkLst>
        </pc:spChg>
      </pc:sldChg>
    </pc:docChg>
  </pc:docChgLst>
  <pc:docChgLst>
    <pc:chgData name="Clements, William" userId="cbdb0636-a496-422a-8d40-98c53d494d26" providerId="ADAL" clId="{4F9729D5-38F9-4309-ADAD-DB81AE96AB9B}"/>
    <pc:docChg chg="undo redo custSel mod addSld delSld modSld sldOrd">
      <pc:chgData name="Clements, William" userId="cbdb0636-a496-422a-8d40-98c53d494d26" providerId="ADAL" clId="{4F9729D5-38F9-4309-ADAD-DB81AE96AB9B}" dt="2020-11-17T16:57:10.760" v="5126"/>
      <pc:docMkLst>
        <pc:docMk/>
      </pc:docMkLst>
      <pc:sldChg chg="addSp modSp mod">
        <pc:chgData name="Clements, William" userId="cbdb0636-a496-422a-8d40-98c53d494d26" providerId="ADAL" clId="{4F9729D5-38F9-4309-ADAD-DB81AE96AB9B}" dt="2020-11-17T15:46:59.347" v="4704" actId="14100"/>
        <pc:sldMkLst>
          <pc:docMk/>
          <pc:sldMk cId="1667388400" sldId="256"/>
        </pc:sldMkLst>
        <pc:spChg chg="mod">
          <ac:chgData name="Clements, William" userId="cbdb0636-a496-422a-8d40-98c53d494d26" providerId="ADAL" clId="{4F9729D5-38F9-4309-ADAD-DB81AE96AB9B}" dt="2020-11-16T18:23:31.683" v="60" actId="20577"/>
          <ac:spMkLst>
            <pc:docMk/>
            <pc:sldMk cId="1667388400" sldId="256"/>
            <ac:spMk id="2" creationId="{BEB069F4-9C23-4C0F-9402-50AF6940823E}"/>
          </ac:spMkLst>
        </pc:spChg>
        <pc:spChg chg="add mod">
          <ac:chgData name="Clements, William" userId="cbdb0636-a496-422a-8d40-98c53d494d26" providerId="ADAL" clId="{4F9729D5-38F9-4309-ADAD-DB81AE96AB9B}" dt="2020-11-16T23:30:57.447" v="4550" actId="1076"/>
          <ac:spMkLst>
            <pc:docMk/>
            <pc:sldMk cId="1667388400" sldId="256"/>
            <ac:spMk id="5" creationId="{C325EC96-82EF-43C9-996A-6B75A6FD8974}"/>
          </ac:spMkLst>
        </pc:spChg>
        <pc:spChg chg="add mod">
          <ac:chgData name="Clements, William" userId="cbdb0636-a496-422a-8d40-98c53d494d26" providerId="ADAL" clId="{4F9729D5-38F9-4309-ADAD-DB81AE96AB9B}" dt="2020-11-17T15:46:59.347" v="4704" actId="14100"/>
          <ac:spMkLst>
            <pc:docMk/>
            <pc:sldMk cId="1667388400" sldId="256"/>
            <ac:spMk id="7" creationId="{E4EDBD29-F1FD-4346-962F-A7C6A672F5C3}"/>
          </ac:spMkLst>
        </pc:spChg>
      </pc:sldChg>
      <pc:sldChg chg="addSp modSp mod ord setBg">
        <pc:chgData name="Clements, William" userId="cbdb0636-a496-422a-8d40-98c53d494d26" providerId="ADAL" clId="{4F9729D5-38F9-4309-ADAD-DB81AE96AB9B}" dt="2020-11-17T16:14:28.942" v="4810"/>
        <pc:sldMkLst>
          <pc:docMk/>
          <pc:sldMk cId="129527370" sldId="257"/>
        </pc:sldMkLst>
        <pc:spChg chg="add">
          <ac:chgData name="Clements, William" userId="cbdb0636-a496-422a-8d40-98c53d494d26" providerId="ADAL" clId="{4F9729D5-38F9-4309-ADAD-DB81AE96AB9B}" dt="2020-11-16T23:36:37.852" v="4689" actId="26606"/>
          <ac:spMkLst>
            <pc:docMk/>
            <pc:sldMk cId="129527370" sldId="257"/>
            <ac:spMk id="8" creationId="{F3060C83-F051-4F0E-ABAD-AA0DFC48B218}"/>
          </ac:spMkLst>
        </pc:spChg>
        <pc:spChg chg="add">
          <ac:chgData name="Clements, William" userId="cbdb0636-a496-422a-8d40-98c53d494d26" providerId="ADAL" clId="{4F9729D5-38F9-4309-ADAD-DB81AE96AB9B}" dt="2020-11-16T23:36:37.852" v="4689" actId="26606"/>
          <ac:spMkLst>
            <pc:docMk/>
            <pc:sldMk cId="129527370" sldId="257"/>
            <ac:spMk id="10" creationId="{83C98ABE-055B-441F-B07E-44F97F083C39}"/>
          </ac:spMkLst>
        </pc:spChg>
        <pc:spChg chg="add">
          <ac:chgData name="Clements, William" userId="cbdb0636-a496-422a-8d40-98c53d494d26" providerId="ADAL" clId="{4F9729D5-38F9-4309-ADAD-DB81AE96AB9B}" dt="2020-11-16T23:36:37.852" v="4689" actId="26606"/>
          <ac:spMkLst>
            <pc:docMk/>
            <pc:sldMk cId="129527370" sldId="257"/>
            <ac:spMk id="12" creationId="{29FDB030-9B49-4CED-8CCD-4D99382388AC}"/>
          </ac:spMkLst>
        </pc:spChg>
        <pc:spChg chg="add">
          <ac:chgData name="Clements, William" userId="cbdb0636-a496-422a-8d40-98c53d494d26" providerId="ADAL" clId="{4F9729D5-38F9-4309-ADAD-DB81AE96AB9B}" dt="2020-11-16T23:36:37.852" v="4689" actId="26606"/>
          <ac:spMkLst>
            <pc:docMk/>
            <pc:sldMk cId="129527370" sldId="257"/>
            <ac:spMk id="14" creationId="{3783CA14-24A1-485C-8B30-D6A5D87987AD}"/>
          </ac:spMkLst>
        </pc:spChg>
        <pc:spChg chg="add">
          <ac:chgData name="Clements, William" userId="cbdb0636-a496-422a-8d40-98c53d494d26" providerId="ADAL" clId="{4F9729D5-38F9-4309-ADAD-DB81AE96AB9B}" dt="2020-11-16T23:36:37.852" v="4689" actId="26606"/>
          <ac:spMkLst>
            <pc:docMk/>
            <pc:sldMk cId="129527370" sldId="257"/>
            <ac:spMk id="16" creationId="{9A97C86A-04D6-40F7-AE84-31AB43E6A846}"/>
          </ac:spMkLst>
        </pc:spChg>
        <pc:spChg chg="add">
          <ac:chgData name="Clements, William" userId="cbdb0636-a496-422a-8d40-98c53d494d26" providerId="ADAL" clId="{4F9729D5-38F9-4309-ADAD-DB81AE96AB9B}" dt="2020-11-16T23:36:37.852" v="4689" actId="26606"/>
          <ac:spMkLst>
            <pc:docMk/>
            <pc:sldMk cId="129527370" sldId="257"/>
            <ac:spMk id="18" creationId="{FF9F2414-84E8-453E-B1F3-389FDE8192D9}"/>
          </ac:spMkLst>
        </pc:spChg>
        <pc:spChg chg="add">
          <ac:chgData name="Clements, William" userId="cbdb0636-a496-422a-8d40-98c53d494d26" providerId="ADAL" clId="{4F9729D5-38F9-4309-ADAD-DB81AE96AB9B}" dt="2020-11-16T23:36:37.852" v="4689" actId="26606"/>
          <ac:spMkLst>
            <pc:docMk/>
            <pc:sldMk cId="129527370" sldId="257"/>
            <ac:spMk id="20" creationId="{3ECA69A1-7536-43AC-85EF-C7106179F5ED}"/>
          </ac:spMkLst>
        </pc:spChg>
        <pc:picChg chg="mod">
          <ac:chgData name="Clements, William" userId="cbdb0636-a496-422a-8d40-98c53d494d26" providerId="ADAL" clId="{4F9729D5-38F9-4309-ADAD-DB81AE96AB9B}" dt="2020-11-16T23:36:37.852" v="4689" actId="26606"/>
          <ac:picMkLst>
            <pc:docMk/>
            <pc:sldMk cId="129527370" sldId="257"/>
            <ac:picMk id="3" creationId="{C46E1364-0FF3-48FB-9BEE-4E721F5B9042}"/>
          </ac:picMkLst>
        </pc:picChg>
      </pc:sldChg>
      <pc:sldChg chg="modSp del mod">
        <pc:chgData name="Clements, William" userId="cbdb0636-a496-422a-8d40-98c53d494d26" providerId="ADAL" clId="{4F9729D5-38F9-4309-ADAD-DB81AE96AB9B}" dt="2020-11-16T22:26:00.144" v="2744" actId="2696"/>
        <pc:sldMkLst>
          <pc:docMk/>
          <pc:sldMk cId="2338220392" sldId="258"/>
        </pc:sldMkLst>
        <pc:picChg chg="mod">
          <ac:chgData name="Clements, William" userId="cbdb0636-a496-422a-8d40-98c53d494d26" providerId="ADAL" clId="{4F9729D5-38F9-4309-ADAD-DB81AE96AB9B}" dt="2020-11-16T21:57:49.879" v="2474" actId="1076"/>
          <ac:picMkLst>
            <pc:docMk/>
            <pc:sldMk cId="2338220392" sldId="258"/>
            <ac:picMk id="3" creationId="{5C01FE7B-C287-49D2-ABE9-F817F49C4570}"/>
          </ac:picMkLst>
        </pc:picChg>
        <pc:picChg chg="mod ord">
          <ac:chgData name="Clements, William" userId="cbdb0636-a496-422a-8d40-98c53d494d26" providerId="ADAL" clId="{4F9729D5-38F9-4309-ADAD-DB81AE96AB9B}" dt="2020-11-16T21:57:57.349" v="2476" actId="167"/>
          <ac:picMkLst>
            <pc:docMk/>
            <pc:sldMk cId="2338220392" sldId="258"/>
            <ac:picMk id="5" creationId="{0A6661E5-0218-4034-B7EF-ACAF9802F26D}"/>
          </ac:picMkLst>
        </pc:picChg>
      </pc:sldChg>
      <pc:sldChg chg="add">
        <pc:chgData name="Clements, William" userId="cbdb0636-a496-422a-8d40-98c53d494d26" providerId="ADAL" clId="{4F9729D5-38F9-4309-ADAD-DB81AE96AB9B}" dt="2020-11-16T22:26:05.704" v="2745"/>
        <pc:sldMkLst>
          <pc:docMk/>
          <pc:sldMk cId="3323724801" sldId="258"/>
        </pc:sldMkLst>
      </pc:sldChg>
      <pc:sldChg chg="addSp modSp mod ord">
        <pc:chgData name="Clements, William" userId="cbdb0636-a496-422a-8d40-98c53d494d26" providerId="ADAL" clId="{4F9729D5-38F9-4309-ADAD-DB81AE96AB9B}" dt="2020-11-17T16:14:28.942" v="4810"/>
        <pc:sldMkLst>
          <pc:docMk/>
          <pc:sldMk cId="378029281" sldId="259"/>
        </pc:sldMkLst>
        <pc:picChg chg="add mod">
          <ac:chgData name="Clements, William" userId="cbdb0636-a496-422a-8d40-98c53d494d26" providerId="ADAL" clId="{4F9729D5-38F9-4309-ADAD-DB81AE96AB9B}" dt="2020-11-16T23:33:39.392" v="4572" actId="14100"/>
          <ac:picMkLst>
            <pc:docMk/>
            <pc:sldMk cId="378029281" sldId="259"/>
            <ac:picMk id="2" creationId="{01246490-DF1A-47AB-AA9B-4325B56E138D}"/>
          </ac:picMkLst>
        </pc:picChg>
        <pc:picChg chg="mod">
          <ac:chgData name="Clements, William" userId="cbdb0636-a496-422a-8d40-98c53d494d26" providerId="ADAL" clId="{4F9729D5-38F9-4309-ADAD-DB81AE96AB9B}" dt="2020-11-16T23:33:41.896" v="4573" actId="1076"/>
          <ac:picMkLst>
            <pc:docMk/>
            <pc:sldMk cId="378029281" sldId="259"/>
            <ac:picMk id="3" creationId="{C639BB6F-024F-465D-8D2F-674C49C1289F}"/>
          </ac:picMkLst>
        </pc:picChg>
      </pc:sldChg>
      <pc:sldChg chg="del">
        <pc:chgData name="Clements, William" userId="cbdb0636-a496-422a-8d40-98c53d494d26" providerId="ADAL" clId="{4F9729D5-38F9-4309-ADAD-DB81AE96AB9B}" dt="2020-11-16T22:04:54.720" v="2512" actId="47"/>
        <pc:sldMkLst>
          <pc:docMk/>
          <pc:sldMk cId="1893229206" sldId="260"/>
        </pc:sldMkLst>
      </pc:sldChg>
      <pc:sldChg chg="ord">
        <pc:chgData name="Clements, William" userId="cbdb0636-a496-422a-8d40-98c53d494d26" providerId="ADAL" clId="{4F9729D5-38F9-4309-ADAD-DB81AE96AB9B}" dt="2020-11-17T16:22:36.234" v="4961"/>
        <pc:sldMkLst>
          <pc:docMk/>
          <pc:sldMk cId="4032816352" sldId="261"/>
        </pc:sldMkLst>
      </pc:sldChg>
      <pc:sldChg chg="del">
        <pc:chgData name="Clements, William" userId="cbdb0636-a496-422a-8d40-98c53d494d26" providerId="ADAL" clId="{4F9729D5-38F9-4309-ADAD-DB81AE96AB9B}" dt="2020-11-16T23:31:04.487" v="4551" actId="47"/>
        <pc:sldMkLst>
          <pc:docMk/>
          <pc:sldMk cId="3703495822" sldId="262"/>
        </pc:sldMkLst>
      </pc:sldChg>
      <pc:sldChg chg="addSp modSp mod setBg modShow">
        <pc:chgData name="Clements, William" userId="cbdb0636-a496-422a-8d40-98c53d494d26" providerId="ADAL" clId="{4F9729D5-38F9-4309-ADAD-DB81AE96AB9B}" dt="2020-11-17T16:22:13.664" v="4957" actId="729"/>
        <pc:sldMkLst>
          <pc:docMk/>
          <pc:sldMk cId="1313993254" sldId="263"/>
        </pc:sldMkLst>
        <pc:spChg chg="mod">
          <ac:chgData name="Clements, William" userId="cbdb0636-a496-422a-8d40-98c53d494d26" providerId="ADAL" clId="{4F9729D5-38F9-4309-ADAD-DB81AE96AB9B}" dt="2020-11-16T22:00:01.184" v="2497" actId="26606"/>
          <ac:spMkLst>
            <pc:docMk/>
            <pc:sldMk cId="1313993254" sldId="263"/>
            <ac:spMk id="5" creationId="{FF572317-BCD8-4820-A173-DAD26B2CCC23}"/>
          </ac:spMkLst>
        </pc:spChg>
        <pc:spChg chg="mod">
          <ac:chgData name="Clements, William" userId="cbdb0636-a496-422a-8d40-98c53d494d26" providerId="ADAL" clId="{4F9729D5-38F9-4309-ADAD-DB81AE96AB9B}" dt="2020-11-16T22:04:45.716" v="2511" actId="33524"/>
          <ac:spMkLst>
            <pc:docMk/>
            <pc:sldMk cId="1313993254" sldId="263"/>
            <ac:spMk id="6" creationId="{F9608EB0-D99D-42F4-A897-922039CB1CBE}"/>
          </ac:spMkLst>
        </pc:spChg>
        <pc:spChg chg="add">
          <ac:chgData name="Clements, William" userId="cbdb0636-a496-422a-8d40-98c53d494d26" providerId="ADAL" clId="{4F9729D5-38F9-4309-ADAD-DB81AE96AB9B}" dt="2020-11-16T22:00:01.184" v="2497" actId="26606"/>
          <ac:spMkLst>
            <pc:docMk/>
            <pc:sldMk cId="1313993254" sldId="263"/>
            <ac:spMk id="11" creationId="{B775CD93-9DF2-48CB-9F57-1BCA9A46C7FA}"/>
          </ac:spMkLst>
        </pc:spChg>
        <pc:spChg chg="add">
          <ac:chgData name="Clements, William" userId="cbdb0636-a496-422a-8d40-98c53d494d26" providerId="ADAL" clId="{4F9729D5-38F9-4309-ADAD-DB81AE96AB9B}" dt="2020-11-16T22:00:01.184" v="2497" actId="26606"/>
          <ac:spMkLst>
            <pc:docMk/>
            <pc:sldMk cId="1313993254" sldId="263"/>
            <ac:spMk id="13" creationId="{6166C6D1-23AC-49C4-BA07-238E4E9F8CEB}"/>
          </ac:spMkLst>
        </pc:spChg>
        <pc:spChg chg="add">
          <ac:chgData name="Clements, William" userId="cbdb0636-a496-422a-8d40-98c53d494d26" providerId="ADAL" clId="{4F9729D5-38F9-4309-ADAD-DB81AE96AB9B}" dt="2020-11-16T22:00:01.184" v="2497" actId="26606"/>
          <ac:spMkLst>
            <pc:docMk/>
            <pc:sldMk cId="1313993254" sldId="263"/>
            <ac:spMk id="15" creationId="{1C091803-41C2-48E0-9228-5148460C7479}"/>
          </ac:spMkLst>
        </pc:spChg>
      </pc:sldChg>
      <pc:sldChg chg="del">
        <pc:chgData name="Clements, William" userId="cbdb0636-a496-422a-8d40-98c53d494d26" providerId="ADAL" clId="{4F9729D5-38F9-4309-ADAD-DB81AE96AB9B}" dt="2020-11-16T23:32:56.634" v="4570" actId="47"/>
        <pc:sldMkLst>
          <pc:docMk/>
          <pc:sldMk cId="3128161720" sldId="264"/>
        </pc:sldMkLst>
      </pc:sldChg>
      <pc:sldChg chg="delSp add ord setBg delDesignElem">
        <pc:chgData name="Clements, William" userId="cbdb0636-a496-422a-8d40-98c53d494d26" providerId="ADAL" clId="{4F9729D5-38F9-4309-ADAD-DB81AE96AB9B}" dt="2020-11-17T16:13:11.317" v="4808"/>
        <pc:sldMkLst>
          <pc:docMk/>
          <pc:sldMk cId="2657816481" sldId="265"/>
        </pc:sldMkLst>
        <pc:spChg chg="del">
          <ac:chgData name="Clements, William" userId="cbdb0636-a496-422a-8d40-98c53d494d26" providerId="ADAL" clId="{4F9729D5-38F9-4309-ADAD-DB81AE96AB9B}" dt="2020-11-12T16:40:45.325" v="1"/>
          <ac:spMkLst>
            <pc:docMk/>
            <pc:sldMk cId="2657816481" sldId="265"/>
            <ac:spMk id="9" creationId="{3A5B4632-C963-4296-86F0-79AA9EA5AE98}"/>
          </ac:spMkLst>
        </pc:spChg>
      </pc:sldChg>
      <pc:sldChg chg="addSp delSp add del setBg delDesignElem">
        <pc:chgData name="Clements, William" userId="cbdb0636-a496-422a-8d40-98c53d494d26" providerId="ADAL" clId="{4F9729D5-38F9-4309-ADAD-DB81AE96AB9B}" dt="2020-11-16T18:23:07.800" v="4"/>
        <pc:sldMkLst>
          <pc:docMk/>
          <pc:sldMk cId="920911257" sldId="266"/>
        </pc:sldMkLst>
        <pc:spChg chg="add del">
          <ac:chgData name="Clements, William" userId="cbdb0636-a496-422a-8d40-98c53d494d26" providerId="ADAL" clId="{4F9729D5-38F9-4309-ADAD-DB81AE96AB9B}" dt="2020-11-16T18:23:07.800" v="4"/>
          <ac:spMkLst>
            <pc:docMk/>
            <pc:sldMk cId="920911257" sldId="266"/>
            <ac:spMk id="20" creationId="{B26EE4FD-480F-42A5-9FEB-DA630457CFB7}"/>
          </ac:spMkLst>
        </pc:spChg>
        <pc:spChg chg="add del">
          <ac:chgData name="Clements, William" userId="cbdb0636-a496-422a-8d40-98c53d494d26" providerId="ADAL" clId="{4F9729D5-38F9-4309-ADAD-DB81AE96AB9B}" dt="2020-11-16T18:23:07.800" v="4"/>
          <ac:spMkLst>
            <pc:docMk/>
            <pc:sldMk cId="920911257" sldId="266"/>
            <ac:spMk id="21" creationId="{A187062F-BE14-42FC-B06A-607DB23849C3}"/>
          </ac:spMkLst>
        </pc:spChg>
        <pc:spChg chg="add del">
          <ac:chgData name="Clements, William" userId="cbdb0636-a496-422a-8d40-98c53d494d26" providerId="ADAL" clId="{4F9729D5-38F9-4309-ADAD-DB81AE96AB9B}" dt="2020-11-16T18:23:07.800" v="4"/>
          <ac:spMkLst>
            <pc:docMk/>
            <pc:sldMk cId="920911257" sldId="266"/>
            <ac:spMk id="22" creationId="{731FE21B-2A45-4BF5-8B03-E12341988774}"/>
          </ac:spMkLst>
        </pc:spChg>
        <pc:spChg chg="add del">
          <ac:chgData name="Clements, William" userId="cbdb0636-a496-422a-8d40-98c53d494d26" providerId="ADAL" clId="{4F9729D5-38F9-4309-ADAD-DB81AE96AB9B}" dt="2020-11-16T18:23:07.800" v="4"/>
          <ac:spMkLst>
            <pc:docMk/>
            <pc:sldMk cId="920911257" sldId="266"/>
            <ac:spMk id="24" creationId="{2DC5A94D-79ED-48F5-9DC5-96CBB507CEC8}"/>
          </ac:spMkLst>
        </pc:spChg>
        <pc:spChg chg="add del">
          <ac:chgData name="Clements, William" userId="cbdb0636-a496-422a-8d40-98c53d494d26" providerId="ADAL" clId="{4F9729D5-38F9-4309-ADAD-DB81AE96AB9B}" dt="2020-11-16T18:23:07.800" v="4"/>
          <ac:spMkLst>
            <pc:docMk/>
            <pc:sldMk cId="920911257" sldId="266"/>
            <ac:spMk id="25" creationId="{93A3D4BE-AF25-4F9A-9C29-1145CCE24A28}"/>
          </ac:spMkLst>
        </pc:spChg>
      </pc:sldChg>
      <pc:sldChg chg="modSp new del mod">
        <pc:chgData name="Clements, William" userId="cbdb0636-a496-422a-8d40-98c53d494d26" providerId="ADAL" clId="{4F9729D5-38F9-4309-ADAD-DB81AE96AB9B}" dt="2020-11-16T22:25:46.791" v="2740" actId="2696"/>
        <pc:sldMkLst>
          <pc:docMk/>
          <pc:sldMk cId="2175346864" sldId="266"/>
        </pc:sldMkLst>
        <pc:spChg chg="mod">
          <ac:chgData name="Clements, William" userId="cbdb0636-a496-422a-8d40-98c53d494d26" providerId="ADAL" clId="{4F9729D5-38F9-4309-ADAD-DB81AE96AB9B}" dt="2020-11-16T18:23:52.444" v="84" actId="20577"/>
          <ac:spMkLst>
            <pc:docMk/>
            <pc:sldMk cId="2175346864" sldId="266"/>
            <ac:spMk id="2" creationId="{5C93275F-BF16-45A7-A689-337DAD29D2DE}"/>
          </ac:spMkLst>
        </pc:spChg>
        <pc:spChg chg="mod">
          <ac:chgData name="Clements, William" userId="cbdb0636-a496-422a-8d40-98c53d494d26" providerId="ADAL" clId="{4F9729D5-38F9-4309-ADAD-DB81AE96AB9B}" dt="2020-11-16T18:33:42.959" v="805" actId="20577"/>
          <ac:spMkLst>
            <pc:docMk/>
            <pc:sldMk cId="2175346864" sldId="266"/>
            <ac:spMk id="3" creationId="{2DAFB0CE-C3E5-4BAD-B55D-F5F6257D4E3D}"/>
          </ac:spMkLst>
        </pc:spChg>
      </pc:sldChg>
      <pc:sldChg chg="addSp delSp modSp add mod setBg modClrScheme setClrOvrMap chgLayout">
        <pc:chgData name="Clements, William" userId="cbdb0636-a496-422a-8d40-98c53d494d26" providerId="ADAL" clId="{4F9729D5-38F9-4309-ADAD-DB81AE96AB9B}" dt="2020-11-17T16:16:51.112" v="4845" actId="26606"/>
        <pc:sldMkLst>
          <pc:docMk/>
          <pc:sldMk cId="4123576689" sldId="266"/>
        </pc:sldMkLst>
        <pc:spChg chg="mod ord">
          <ac:chgData name="Clements, William" userId="cbdb0636-a496-422a-8d40-98c53d494d26" providerId="ADAL" clId="{4F9729D5-38F9-4309-ADAD-DB81AE96AB9B}" dt="2020-11-17T16:16:51.112" v="4845" actId="26606"/>
          <ac:spMkLst>
            <pc:docMk/>
            <pc:sldMk cId="4123576689" sldId="266"/>
            <ac:spMk id="2" creationId="{5C93275F-BF16-45A7-A689-337DAD29D2DE}"/>
          </ac:spMkLst>
        </pc:spChg>
        <pc:spChg chg="add del mod ord">
          <ac:chgData name="Clements, William" userId="cbdb0636-a496-422a-8d40-98c53d494d26" providerId="ADAL" clId="{4F9729D5-38F9-4309-ADAD-DB81AE96AB9B}" dt="2020-11-17T16:16:51.112" v="4845" actId="26606"/>
          <ac:spMkLst>
            <pc:docMk/>
            <pc:sldMk cId="4123576689" sldId="266"/>
            <ac:spMk id="3" creationId="{2DAFB0CE-C3E5-4BAD-B55D-F5F6257D4E3D}"/>
          </ac:spMkLst>
        </pc:spChg>
        <pc:spChg chg="add mod ord">
          <ac:chgData name="Clements, William" userId="cbdb0636-a496-422a-8d40-98c53d494d26" providerId="ADAL" clId="{4F9729D5-38F9-4309-ADAD-DB81AE96AB9B}" dt="2020-11-17T16:16:51.112" v="4845" actId="26606"/>
          <ac:spMkLst>
            <pc:docMk/>
            <pc:sldMk cId="4123576689" sldId="266"/>
            <ac:spMk id="4" creationId="{6461D620-33D2-4D65-A6EB-1B90E1EE2A92}"/>
          </ac:spMkLst>
        </pc:spChg>
        <pc:spChg chg="add del">
          <ac:chgData name="Clements, William" userId="cbdb0636-a496-422a-8d40-98c53d494d26" providerId="ADAL" clId="{4F9729D5-38F9-4309-ADAD-DB81AE96AB9B}" dt="2020-11-17T16:16:44.052" v="4840" actId="26606"/>
          <ac:spMkLst>
            <pc:docMk/>
            <pc:sldMk cId="4123576689" sldId="266"/>
            <ac:spMk id="9" creationId="{4FFBEE45-F140-49D5-85EA-C78C24340B23}"/>
          </ac:spMkLst>
        </pc:spChg>
        <pc:spChg chg="add del">
          <ac:chgData name="Clements, William" userId="cbdb0636-a496-422a-8d40-98c53d494d26" providerId="ADAL" clId="{4F9729D5-38F9-4309-ADAD-DB81AE96AB9B}" dt="2020-11-17T16:16:44.052" v="4840" actId="26606"/>
          <ac:spMkLst>
            <pc:docMk/>
            <pc:sldMk cId="4123576689" sldId="266"/>
            <ac:spMk id="10" creationId="{2DAFB0CE-C3E5-4BAD-B55D-F5F6257D4E3D}"/>
          </ac:spMkLst>
        </pc:spChg>
        <pc:spChg chg="add del">
          <ac:chgData name="Clements, William" userId="cbdb0636-a496-422a-8d40-98c53d494d26" providerId="ADAL" clId="{4F9729D5-38F9-4309-ADAD-DB81AE96AB9B}" dt="2020-11-17T16:16:51.112" v="4845" actId="26606"/>
          <ac:spMkLst>
            <pc:docMk/>
            <pc:sldMk cId="4123576689" sldId="266"/>
            <ac:spMk id="11" creationId="{0E442549-290E-4B7E-892E-F2DB911DD205}"/>
          </ac:spMkLst>
        </pc:spChg>
        <pc:spChg chg="add del">
          <ac:chgData name="Clements, William" userId="cbdb0636-a496-422a-8d40-98c53d494d26" providerId="ADAL" clId="{4F9729D5-38F9-4309-ADAD-DB81AE96AB9B}" dt="2020-11-17T16:16:51.112" v="4845" actId="26606"/>
          <ac:spMkLst>
            <pc:docMk/>
            <pc:sldMk cId="4123576689" sldId="266"/>
            <ac:spMk id="14" creationId="{8045BF01-625E-4022-91E5-488DB3FCB734}"/>
          </ac:spMkLst>
        </pc:spChg>
        <pc:spChg chg="add del">
          <ac:chgData name="Clements, William" userId="cbdb0636-a496-422a-8d40-98c53d494d26" providerId="ADAL" clId="{4F9729D5-38F9-4309-ADAD-DB81AE96AB9B}" dt="2020-11-17T16:16:51.112" v="4845" actId="26606"/>
          <ac:spMkLst>
            <pc:docMk/>
            <pc:sldMk cId="4123576689" sldId="266"/>
            <ac:spMk id="15" creationId="{2DAFB0CE-C3E5-4BAD-B55D-F5F6257D4E3D}"/>
          </ac:spMkLst>
        </pc:spChg>
        <pc:graphicFrameChg chg="add del">
          <ac:chgData name="Clements, William" userId="cbdb0636-a496-422a-8d40-98c53d494d26" providerId="ADAL" clId="{4F9729D5-38F9-4309-ADAD-DB81AE96AB9B}" dt="2020-11-17T16:16:32.908" v="4836" actId="26606"/>
          <ac:graphicFrameMkLst>
            <pc:docMk/>
            <pc:sldMk cId="4123576689" sldId="266"/>
            <ac:graphicFrameMk id="6" creationId="{30C654B3-3082-487A-9B3C-DE28172332EF}"/>
          </ac:graphicFrameMkLst>
        </pc:graphicFrameChg>
        <pc:graphicFrameChg chg="add del">
          <ac:chgData name="Clements, William" userId="cbdb0636-a496-422a-8d40-98c53d494d26" providerId="ADAL" clId="{4F9729D5-38F9-4309-ADAD-DB81AE96AB9B}" dt="2020-11-17T16:16:42.927" v="4838" actId="26606"/>
          <ac:graphicFrameMkLst>
            <pc:docMk/>
            <pc:sldMk cId="4123576689" sldId="266"/>
            <ac:graphicFrameMk id="7" creationId="{F74A5D5E-9507-49C6-AF98-0AAAE65C6DEB}"/>
          </ac:graphicFrameMkLst>
        </pc:graphicFrameChg>
        <pc:graphicFrameChg chg="add del">
          <ac:chgData name="Clements, William" userId="cbdb0636-a496-422a-8d40-98c53d494d26" providerId="ADAL" clId="{4F9729D5-38F9-4309-ADAD-DB81AE96AB9B}" dt="2020-11-17T16:16:49.677" v="4843" actId="26606"/>
          <ac:graphicFrameMkLst>
            <pc:docMk/>
            <pc:sldMk cId="4123576689" sldId="266"/>
            <ac:graphicFrameMk id="12" creationId="{F74A5D5E-9507-49C6-AF98-0AAAE65C6DEB}"/>
          </ac:graphicFrameMkLst>
        </pc:graphicFrameChg>
      </pc:sldChg>
      <pc:sldChg chg="addSp modSp new mod setBg">
        <pc:chgData name="Clements, William" userId="cbdb0636-a496-422a-8d40-98c53d494d26" providerId="ADAL" clId="{4F9729D5-38F9-4309-ADAD-DB81AE96AB9B}" dt="2020-11-17T16:24:39.874" v="5036" actId="20577"/>
        <pc:sldMkLst>
          <pc:docMk/>
          <pc:sldMk cId="2103704764" sldId="267"/>
        </pc:sldMkLst>
        <pc:spChg chg="mod">
          <ac:chgData name="Clements, William" userId="cbdb0636-a496-422a-8d40-98c53d494d26" providerId="ADAL" clId="{4F9729D5-38F9-4309-ADAD-DB81AE96AB9B}" dt="2020-11-17T16:18:06.969" v="4850" actId="26606"/>
          <ac:spMkLst>
            <pc:docMk/>
            <pc:sldMk cId="2103704764" sldId="267"/>
            <ac:spMk id="2" creationId="{3C4968B5-6679-4FE0-8E85-BBB59D1C31DE}"/>
          </ac:spMkLst>
        </pc:spChg>
        <pc:spChg chg="mod">
          <ac:chgData name="Clements, William" userId="cbdb0636-a496-422a-8d40-98c53d494d26" providerId="ADAL" clId="{4F9729D5-38F9-4309-ADAD-DB81AE96AB9B}" dt="2020-11-17T16:24:39.874" v="5036" actId="20577"/>
          <ac:spMkLst>
            <pc:docMk/>
            <pc:sldMk cId="2103704764" sldId="267"/>
            <ac:spMk id="3" creationId="{F7B2C8AE-F3B1-4848-BD67-CD7FCFC2D17C}"/>
          </ac:spMkLst>
        </pc:spChg>
        <pc:spChg chg="add">
          <ac:chgData name="Clements, William" userId="cbdb0636-a496-422a-8d40-98c53d494d26" providerId="ADAL" clId="{4F9729D5-38F9-4309-ADAD-DB81AE96AB9B}" dt="2020-11-17T16:18:06.969" v="4850" actId="26606"/>
          <ac:spMkLst>
            <pc:docMk/>
            <pc:sldMk cId="2103704764" sldId="267"/>
            <ac:spMk id="10" creationId="{2B566528-1B12-4246-9431-5C2D7D081168}"/>
          </ac:spMkLst>
        </pc:spChg>
        <pc:spChg chg="add">
          <ac:chgData name="Clements, William" userId="cbdb0636-a496-422a-8d40-98c53d494d26" providerId="ADAL" clId="{4F9729D5-38F9-4309-ADAD-DB81AE96AB9B}" dt="2020-11-17T16:18:06.969" v="4850" actId="26606"/>
          <ac:spMkLst>
            <pc:docMk/>
            <pc:sldMk cId="2103704764" sldId="267"/>
            <ac:spMk id="12" creationId="{2E80C965-DB6D-4F81-9E9E-B027384D0BD6}"/>
          </ac:spMkLst>
        </pc:spChg>
        <pc:spChg chg="add">
          <ac:chgData name="Clements, William" userId="cbdb0636-a496-422a-8d40-98c53d494d26" providerId="ADAL" clId="{4F9729D5-38F9-4309-ADAD-DB81AE96AB9B}" dt="2020-11-17T16:18:06.969" v="4850" actId="26606"/>
          <ac:spMkLst>
            <pc:docMk/>
            <pc:sldMk cId="2103704764" sldId="267"/>
            <ac:spMk id="14" creationId="{A580F890-B085-4E95-96AA-55AEBEC5CE6E}"/>
          </ac:spMkLst>
        </pc:spChg>
        <pc:spChg chg="add">
          <ac:chgData name="Clements, William" userId="cbdb0636-a496-422a-8d40-98c53d494d26" providerId="ADAL" clId="{4F9729D5-38F9-4309-ADAD-DB81AE96AB9B}" dt="2020-11-17T16:18:06.969" v="4850" actId="26606"/>
          <ac:spMkLst>
            <pc:docMk/>
            <pc:sldMk cId="2103704764" sldId="267"/>
            <ac:spMk id="16" creationId="{D3F51FEB-38FB-4F6C-9F7B-2F2AFAB65463}"/>
          </ac:spMkLst>
        </pc:spChg>
        <pc:spChg chg="add">
          <ac:chgData name="Clements, William" userId="cbdb0636-a496-422a-8d40-98c53d494d26" providerId="ADAL" clId="{4F9729D5-38F9-4309-ADAD-DB81AE96AB9B}" dt="2020-11-17T16:18:06.969" v="4850" actId="26606"/>
          <ac:spMkLst>
            <pc:docMk/>
            <pc:sldMk cId="2103704764" sldId="267"/>
            <ac:spMk id="18" creationId="{1E547BA6-BAE0-43BB-A7CA-60F69CE252F0}"/>
          </ac:spMkLst>
        </pc:spChg>
        <pc:picChg chg="add mod">
          <ac:chgData name="Clements, William" userId="cbdb0636-a496-422a-8d40-98c53d494d26" providerId="ADAL" clId="{4F9729D5-38F9-4309-ADAD-DB81AE96AB9B}" dt="2020-11-17T16:18:06.969" v="4850" actId="26606"/>
          <ac:picMkLst>
            <pc:docMk/>
            <pc:sldMk cId="2103704764" sldId="267"/>
            <ac:picMk id="5" creationId="{9CA5F463-7268-4E9E-A7D2-3EBBBFBBA342}"/>
          </ac:picMkLst>
        </pc:picChg>
      </pc:sldChg>
      <pc:sldChg chg="modSp new mod ord">
        <pc:chgData name="Clements, William" userId="cbdb0636-a496-422a-8d40-98c53d494d26" providerId="ADAL" clId="{4F9729D5-38F9-4309-ADAD-DB81AE96AB9B}" dt="2020-11-16T22:36:56.202" v="3241" actId="20577"/>
        <pc:sldMkLst>
          <pc:docMk/>
          <pc:sldMk cId="2450796391" sldId="268"/>
        </pc:sldMkLst>
        <pc:spChg chg="mod">
          <ac:chgData name="Clements, William" userId="cbdb0636-a496-422a-8d40-98c53d494d26" providerId="ADAL" clId="{4F9729D5-38F9-4309-ADAD-DB81AE96AB9B}" dt="2020-11-16T18:33:59.947" v="833" actId="20577"/>
          <ac:spMkLst>
            <pc:docMk/>
            <pc:sldMk cId="2450796391" sldId="268"/>
            <ac:spMk id="2" creationId="{2BDDE9E8-161F-4E6E-A284-FDC2B5FC1610}"/>
          </ac:spMkLst>
        </pc:spChg>
        <pc:spChg chg="mod">
          <ac:chgData name="Clements, William" userId="cbdb0636-a496-422a-8d40-98c53d494d26" providerId="ADAL" clId="{4F9729D5-38F9-4309-ADAD-DB81AE96AB9B}" dt="2020-11-16T22:36:56.202" v="3241" actId="20577"/>
          <ac:spMkLst>
            <pc:docMk/>
            <pc:sldMk cId="2450796391" sldId="268"/>
            <ac:spMk id="3" creationId="{EB931A62-D49A-4397-AD3D-16E026B385BB}"/>
          </ac:spMkLst>
        </pc:spChg>
      </pc:sldChg>
      <pc:sldChg chg="addSp delSp modSp new mod">
        <pc:chgData name="Clements, William" userId="cbdb0636-a496-422a-8d40-98c53d494d26" providerId="ADAL" clId="{4F9729D5-38F9-4309-ADAD-DB81AE96AB9B}" dt="2020-11-16T22:50:40.871" v="3626" actId="478"/>
        <pc:sldMkLst>
          <pc:docMk/>
          <pc:sldMk cId="154335709" sldId="269"/>
        </pc:sldMkLst>
        <pc:spChg chg="mod">
          <ac:chgData name="Clements, William" userId="cbdb0636-a496-422a-8d40-98c53d494d26" providerId="ADAL" clId="{4F9729D5-38F9-4309-ADAD-DB81AE96AB9B}" dt="2020-11-16T18:36:15.104" v="945"/>
          <ac:spMkLst>
            <pc:docMk/>
            <pc:sldMk cId="154335709" sldId="269"/>
            <ac:spMk id="2" creationId="{A082DE43-8F96-4ABA-9B1C-99BE82B7BD22}"/>
          </ac:spMkLst>
        </pc:spChg>
        <pc:spChg chg="mod">
          <ac:chgData name="Clements, William" userId="cbdb0636-a496-422a-8d40-98c53d494d26" providerId="ADAL" clId="{4F9729D5-38F9-4309-ADAD-DB81AE96AB9B}" dt="2020-11-16T22:49:20.630" v="3537" actId="20577"/>
          <ac:spMkLst>
            <pc:docMk/>
            <pc:sldMk cId="154335709" sldId="269"/>
            <ac:spMk id="3" creationId="{F08A679C-1692-45FC-88B3-8F5010F2DB6A}"/>
          </ac:spMkLst>
        </pc:spChg>
        <pc:picChg chg="add mod">
          <ac:chgData name="Clements, William" userId="cbdb0636-a496-422a-8d40-98c53d494d26" providerId="ADAL" clId="{4F9729D5-38F9-4309-ADAD-DB81AE96AB9B}" dt="2020-11-16T22:48:22.238" v="3418" actId="1076"/>
          <ac:picMkLst>
            <pc:docMk/>
            <pc:sldMk cId="154335709" sldId="269"/>
            <ac:picMk id="5" creationId="{197B3862-7114-4334-B798-C40232369B54}"/>
          </ac:picMkLst>
        </pc:picChg>
        <pc:picChg chg="add del mod">
          <ac:chgData name="Clements, William" userId="cbdb0636-a496-422a-8d40-98c53d494d26" providerId="ADAL" clId="{4F9729D5-38F9-4309-ADAD-DB81AE96AB9B}" dt="2020-11-16T22:50:40.871" v="3626" actId="478"/>
          <ac:picMkLst>
            <pc:docMk/>
            <pc:sldMk cId="154335709" sldId="269"/>
            <ac:picMk id="7" creationId="{59B4AF37-9DAE-4DC1-80E7-F5D2131B30E2}"/>
          </ac:picMkLst>
        </pc:picChg>
      </pc:sldChg>
      <pc:sldChg chg="addSp delSp modSp new mod setBg">
        <pc:chgData name="Clements, William" userId="cbdb0636-a496-422a-8d40-98c53d494d26" providerId="ADAL" clId="{4F9729D5-38F9-4309-ADAD-DB81AE96AB9B}" dt="2020-11-16T23:37:24.719" v="4699" actId="26606"/>
        <pc:sldMkLst>
          <pc:docMk/>
          <pc:sldMk cId="3497211200" sldId="270"/>
        </pc:sldMkLst>
        <pc:spChg chg="mod">
          <ac:chgData name="Clements, William" userId="cbdb0636-a496-422a-8d40-98c53d494d26" providerId="ADAL" clId="{4F9729D5-38F9-4309-ADAD-DB81AE96AB9B}" dt="2020-11-16T23:37:24.719" v="4699" actId="26606"/>
          <ac:spMkLst>
            <pc:docMk/>
            <pc:sldMk cId="3497211200" sldId="270"/>
            <ac:spMk id="2" creationId="{FC94694A-77BE-420C-A02A-6888A32567DA}"/>
          </ac:spMkLst>
        </pc:spChg>
        <pc:spChg chg="add del mod">
          <ac:chgData name="Clements, William" userId="cbdb0636-a496-422a-8d40-98c53d494d26" providerId="ADAL" clId="{4F9729D5-38F9-4309-ADAD-DB81AE96AB9B}" dt="2020-11-16T23:37:24.719" v="4699" actId="26606"/>
          <ac:spMkLst>
            <pc:docMk/>
            <pc:sldMk cId="3497211200" sldId="270"/>
            <ac:spMk id="3" creationId="{CB05FE5D-A7EF-4884-A49C-3DAD2C623C58}"/>
          </ac:spMkLst>
        </pc:spChg>
        <pc:spChg chg="add del">
          <ac:chgData name="Clements, William" userId="cbdb0636-a496-422a-8d40-98c53d494d26" providerId="ADAL" clId="{4F9729D5-38F9-4309-ADAD-DB81AE96AB9B}" dt="2020-11-16T23:37:20.446" v="4696" actId="26606"/>
          <ac:spMkLst>
            <pc:docMk/>
            <pc:sldMk cId="3497211200" sldId="270"/>
            <ac:spMk id="9" creationId="{D55CD764-972B-4CA5-A885-53E55C63E174}"/>
          </ac:spMkLst>
        </pc:spChg>
        <pc:spChg chg="add del">
          <ac:chgData name="Clements, William" userId="cbdb0636-a496-422a-8d40-98c53d494d26" providerId="ADAL" clId="{4F9729D5-38F9-4309-ADAD-DB81AE96AB9B}" dt="2020-11-16T23:37:20.446" v="4696" actId="26606"/>
          <ac:spMkLst>
            <pc:docMk/>
            <pc:sldMk cId="3497211200" sldId="270"/>
            <ac:spMk id="11" creationId="{34165AB3-7006-4430-BCE3-25476BE13322}"/>
          </ac:spMkLst>
        </pc:spChg>
        <pc:spChg chg="add del">
          <ac:chgData name="Clements, William" userId="cbdb0636-a496-422a-8d40-98c53d494d26" providerId="ADAL" clId="{4F9729D5-38F9-4309-ADAD-DB81AE96AB9B}" dt="2020-11-16T23:37:20.446" v="4696" actId="26606"/>
          <ac:spMkLst>
            <pc:docMk/>
            <pc:sldMk cId="3497211200" sldId="270"/>
            <ac:spMk id="35" creationId="{E3E51905-F374-4E1A-97CF-B741584B74D5}"/>
          </ac:spMkLst>
        </pc:spChg>
        <pc:spChg chg="add del">
          <ac:chgData name="Clements, William" userId="cbdb0636-a496-422a-8d40-98c53d494d26" providerId="ADAL" clId="{4F9729D5-38F9-4309-ADAD-DB81AE96AB9B}" dt="2020-11-16T23:37:24.681" v="4698" actId="26606"/>
          <ac:spMkLst>
            <pc:docMk/>
            <pc:sldMk cId="3497211200" sldId="270"/>
            <ac:spMk id="37" creationId="{ADF2AA3E-C714-4E8D-9F46-9E6FFF7FBA36}"/>
          </ac:spMkLst>
        </pc:spChg>
        <pc:spChg chg="add">
          <ac:chgData name="Clements, William" userId="cbdb0636-a496-422a-8d40-98c53d494d26" providerId="ADAL" clId="{4F9729D5-38F9-4309-ADAD-DB81AE96AB9B}" dt="2020-11-16T23:37:24.719" v="4699" actId="26606"/>
          <ac:spMkLst>
            <pc:docMk/>
            <pc:sldMk cId="3497211200" sldId="270"/>
            <ac:spMk id="40" creationId="{3A5B4632-C963-4296-86F0-79AA9EA5AE98}"/>
          </ac:spMkLst>
        </pc:spChg>
        <pc:grpChg chg="add del">
          <ac:chgData name="Clements, William" userId="cbdb0636-a496-422a-8d40-98c53d494d26" providerId="ADAL" clId="{4F9729D5-38F9-4309-ADAD-DB81AE96AB9B}" dt="2020-11-16T23:37:20.446" v="4696" actId="26606"/>
          <ac:grpSpMkLst>
            <pc:docMk/>
            <pc:sldMk cId="3497211200" sldId="270"/>
            <ac:grpSpMk id="13" creationId="{22725F33-435F-480E-996D-205671CDC409}"/>
          </ac:grpSpMkLst>
        </pc:grpChg>
        <pc:graphicFrameChg chg="add del">
          <ac:chgData name="Clements, William" userId="cbdb0636-a496-422a-8d40-98c53d494d26" providerId="ADAL" clId="{4F9729D5-38F9-4309-ADAD-DB81AE96AB9B}" dt="2020-11-16T23:37:20.446" v="4696" actId="26606"/>
          <ac:graphicFrameMkLst>
            <pc:docMk/>
            <pc:sldMk cId="3497211200" sldId="270"/>
            <ac:graphicFrameMk id="5" creationId="{83DBA116-79C2-4DF7-890F-89D0BAC769EB}"/>
          </ac:graphicFrameMkLst>
        </pc:graphicFrameChg>
        <pc:graphicFrameChg chg="add del">
          <ac:chgData name="Clements, William" userId="cbdb0636-a496-422a-8d40-98c53d494d26" providerId="ADAL" clId="{4F9729D5-38F9-4309-ADAD-DB81AE96AB9B}" dt="2020-11-16T23:37:24.681" v="4698" actId="26606"/>
          <ac:graphicFrameMkLst>
            <pc:docMk/>
            <pc:sldMk cId="3497211200" sldId="270"/>
            <ac:graphicFrameMk id="38" creationId="{31B348BE-4AAD-4F06-B977-149CDE6056B9}"/>
          </ac:graphicFrameMkLst>
        </pc:graphicFrameChg>
        <pc:graphicFrameChg chg="add">
          <ac:chgData name="Clements, William" userId="cbdb0636-a496-422a-8d40-98c53d494d26" providerId="ADAL" clId="{4F9729D5-38F9-4309-ADAD-DB81AE96AB9B}" dt="2020-11-16T23:37:24.719" v="4699" actId="26606"/>
          <ac:graphicFrameMkLst>
            <pc:docMk/>
            <pc:sldMk cId="3497211200" sldId="270"/>
            <ac:graphicFrameMk id="41" creationId="{D2C2A740-59F5-4B80-BE04-1A8CDA02C50E}"/>
          </ac:graphicFrameMkLst>
        </pc:graphicFrameChg>
      </pc:sldChg>
      <pc:sldChg chg="addSp delSp modSp new mod setBg">
        <pc:chgData name="Clements, William" userId="cbdb0636-a496-422a-8d40-98c53d494d26" providerId="ADAL" clId="{4F9729D5-38F9-4309-ADAD-DB81AE96AB9B}" dt="2020-11-16T23:37:03.436" v="4694" actId="26606"/>
        <pc:sldMkLst>
          <pc:docMk/>
          <pc:sldMk cId="750613323" sldId="271"/>
        </pc:sldMkLst>
        <pc:spChg chg="mod">
          <ac:chgData name="Clements, William" userId="cbdb0636-a496-422a-8d40-98c53d494d26" providerId="ADAL" clId="{4F9729D5-38F9-4309-ADAD-DB81AE96AB9B}" dt="2020-11-16T23:37:03.408" v="4693" actId="26606"/>
          <ac:spMkLst>
            <pc:docMk/>
            <pc:sldMk cId="750613323" sldId="271"/>
            <ac:spMk id="2" creationId="{8170FFF5-6168-472E-B0AA-DF34A22D84B9}"/>
          </ac:spMkLst>
        </pc:spChg>
        <pc:spChg chg="add del mod">
          <ac:chgData name="Clements, William" userId="cbdb0636-a496-422a-8d40-98c53d494d26" providerId="ADAL" clId="{4F9729D5-38F9-4309-ADAD-DB81AE96AB9B}" dt="2020-11-16T23:37:03.436" v="4694" actId="26606"/>
          <ac:spMkLst>
            <pc:docMk/>
            <pc:sldMk cId="750613323" sldId="271"/>
            <ac:spMk id="3" creationId="{BBF7F6C2-C453-4639-86EE-F7BA19D68CA6}"/>
          </ac:spMkLst>
        </pc:spChg>
        <pc:spChg chg="add del">
          <ac:chgData name="Clements, William" userId="cbdb0636-a496-422a-8d40-98c53d494d26" providerId="ADAL" clId="{4F9729D5-38F9-4309-ADAD-DB81AE96AB9B}" dt="2020-11-16T23:36:58.360" v="4691" actId="26606"/>
          <ac:spMkLst>
            <pc:docMk/>
            <pc:sldMk cId="750613323" sldId="271"/>
            <ac:spMk id="9" creationId="{3A5B4632-C963-4296-86F0-79AA9EA5AE98}"/>
          </ac:spMkLst>
        </pc:spChg>
        <pc:spChg chg="add del">
          <ac:chgData name="Clements, William" userId="cbdb0636-a496-422a-8d40-98c53d494d26" providerId="ADAL" clId="{4F9729D5-38F9-4309-ADAD-DB81AE96AB9B}" dt="2020-11-16T23:37:03.408" v="4693" actId="26606"/>
          <ac:spMkLst>
            <pc:docMk/>
            <pc:sldMk cId="750613323" sldId="271"/>
            <ac:spMk id="11" creationId="{D7481200-3BB2-4CA3-9D54-1077F6F7653A}"/>
          </ac:spMkLst>
        </pc:spChg>
        <pc:graphicFrameChg chg="add del">
          <ac:chgData name="Clements, William" userId="cbdb0636-a496-422a-8d40-98c53d494d26" providerId="ADAL" clId="{4F9729D5-38F9-4309-ADAD-DB81AE96AB9B}" dt="2020-11-16T23:36:58.360" v="4691" actId="26606"/>
          <ac:graphicFrameMkLst>
            <pc:docMk/>
            <pc:sldMk cId="750613323" sldId="271"/>
            <ac:graphicFrameMk id="5" creationId="{F12085DF-1110-4535-A43A-34C1C80ACB81}"/>
          </ac:graphicFrameMkLst>
        </pc:graphicFrameChg>
        <pc:graphicFrameChg chg="add del">
          <ac:chgData name="Clements, William" userId="cbdb0636-a496-422a-8d40-98c53d494d26" providerId="ADAL" clId="{4F9729D5-38F9-4309-ADAD-DB81AE96AB9B}" dt="2020-11-16T23:37:03.408" v="4693" actId="26606"/>
          <ac:graphicFrameMkLst>
            <pc:docMk/>
            <pc:sldMk cId="750613323" sldId="271"/>
            <ac:graphicFrameMk id="12" creationId="{AB09CFA8-D81A-4534-8410-F825E6F811EB}"/>
          </ac:graphicFrameMkLst>
        </pc:graphicFrameChg>
        <pc:graphicFrameChg chg="add">
          <ac:chgData name="Clements, William" userId="cbdb0636-a496-422a-8d40-98c53d494d26" providerId="ADAL" clId="{4F9729D5-38F9-4309-ADAD-DB81AE96AB9B}" dt="2020-11-16T23:37:03.436" v="4694" actId="26606"/>
          <ac:graphicFrameMkLst>
            <pc:docMk/>
            <pc:sldMk cId="750613323" sldId="271"/>
            <ac:graphicFrameMk id="14" creationId="{D368B453-3540-4C29-852D-CB3BCF807B9E}"/>
          </ac:graphicFrameMkLst>
        </pc:graphicFrameChg>
      </pc:sldChg>
      <pc:sldChg chg="modSp new del mod">
        <pc:chgData name="Clements, William" userId="cbdb0636-a496-422a-8d40-98c53d494d26" providerId="ADAL" clId="{4F9729D5-38F9-4309-ADAD-DB81AE96AB9B}" dt="2020-11-16T21:07:16.346" v="1962" actId="47"/>
        <pc:sldMkLst>
          <pc:docMk/>
          <pc:sldMk cId="36303112" sldId="272"/>
        </pc:sldMkLst>
        <pc:spChg chg="mod">
          <ac:chgData name="Clements, William" userId="cbdb0636-a496-422a-8d40-98c53d494d26" providerId="ADAL" clId="{4F9729D5-38F9-4309-ADAD-DB81AE96AB9B}" dt="2020-11-16T21:01:09.835" v="1259" actId="20577"/>
          <ac:spMkLst>
            <pc:docMk/>
            <pc:sldMk cId="36303112" sldId="272"/>
            <ac:spMk id="2" creationId="{6A2970A9-28D7-46FE-B9F3-8CD1EEA371D7}"/>
          </ac:spMkLst>
        </pc:spChg>
      </pc:sldChg>
      <pc:sldChg chg="add">
        <pc:chgData name="Clements, William" userId="cbdb0636-a496-422a-8d40-98c53d494d26" providerId="ADAL" clId="{4F9729D5-38F9-4309-ADAD-DB81AE96AB9B}" dt="2020-11-17T16:11:22.123" v="4790"/>
        <pc:sldMkLst>
          <pc:docMk/>
          <pc:sldMk cId="1879967995" sldId="273"/>
        </pc:sldMkLst>
      </pc:sldChg>
      <pc:sldChg chg="addSp modSp new del mod ord">
        <pc:chgData name="Clements, William" userId="cbdb0636-a496-422a-8d40-98c53d494d26" providerId="ADAL" clId="{4F9729D5-38F9-4309-ADAD-DB81AE96AB9B}" dt="2020-11-17T16:11:18.164" v="4789" actId="2696"/>
        <pc:sldMkLst>
          <pc:docMk/>
          <pc:sldMk cId="3267144173" sldId="273"/>
        </pc:sldMkLst>
        <pc:spChg chg="mod">
          <ac:chgData name="Clements, William" userId="cbdb0636-a496-422a-8d40-98c53d494d26" providerId="ADAL" clId="{4F9729D5-38F9-4309-ADAD-DB81AE96AB9B}" dt="2020-11-16T21:07:11.138" v="1961"/>
          <ac:spMkLst>
            <pc:docMk/>
            <pc:sldMk cId="3267144173" sldId="273"/>
            <ac:spMk id="2" creationId="{2718CBE8-6656-4A8E-80C5-AD63CF99119E}"/>
          </ac:spMkLst>
        </pc:spChg>
        <pc:spChg chg="mod">
          <ac:chgData name="Clements, William" userId="cbdb0636-a496-422a-8d40-98c53d494d26" providerId="ADAL" clId="{4F9729D5-38F9-4309-ADAD-DB81AE96AB9B}" dt="2020-11-16T21:03:54.032" v="1469" actId="20577"/>
          <ac:spMkLst>
            <pc:docMk/>
            <pc:sldMk cId="3267144173" sldId="273"/>
            <ac:spMk id="3" creationId="{DFF77B74-EBF2-48C9-B146-1F154E1E392D}"/>
          </ac:spMkLst>
        </pc:spChg>
        <pc:spChg chg="mod">
          <ac:chgData name="Clements, William" userId="cbdb0636-a496-422a-8d40-98c53d494d26" providerId="ADAL" clId="{4F9729D5-38F9-4309-ADAD-DB81AE96AB9B}" dt="2020-11-16T21:07:01.093" v="1960" actId="20577"/>
          <ac:spMkLst>
            <pc:docMk/>
            <pc:sldMk cId="3267144173" sldId="273"/>
            <ac:spMk id="4" creationId="{2EEAC10A-709E-4BD9-9042-E6E7B9519CE6}"/>
          </ac:spMkLst>
        </pc:spChg>
        <pc:spChg chg="add mod">
          <ac:chgData name="Clements, William" userId="cbdb0636-a496-422a-8d40-98c53d494d26" providerId="ADAL" clId="{4F9729D5-38F9-4309-ADAD-DB81AE96AB9B}" dt="2020-11-16T21:05:34.195" v="1717" actId="20577"/>
          <ac:spMkLst>
            <pc:docMk/>
            <pc:sldMk cId="3267144173" sldId="273"/>
            <ac:spMk id="5" creationId="{5D1CCA68-C7BC-4B1A-A877-318097661D40}"/>
          </ac:spMkLst>
        </pc:spChg>
        <pc:spChg chg="add mod">
          <ac:chgData name="Clements, William" userId="cbdb0636-a496-422a-8d40-98c53d494d26" providerId="ADAL" clId="{4F9729D5-38F9-4309-ADAD-DB81AE96AB9B}" dt="2020-11-16T21:29:39.883" v="1965" actId="20577"/>
          <ac:spMkLst>
            <pc:docMk/>
            <pc:sldMk cId="3267144173" sldId="273"/>
            <ac:spMk id="7" creationId="{B00DCEC4-49A9-4953-B7DE-9F46FA4C820E}"/>
          </ac:spMkLst>
        </pc:spChg>
      </pc:sldChg>
      <pc:sldChg chg="addSp modSp add mod">
        <pc:chgData name="Clements, William" userId="cbdb0636-a496-422a-8d40-98c53d494d26" providerId="ADAL" clId="{4F9729D5-38F9-4309-ADAD-DB81AE96AB9B}" dt="2020-11-17T16:56:54.001" v="5123" actId="20577"/>
        <pc:sldMkLst>
          <pc:docMk/>
          <pc:sldMk cId="1481279933" sldId="282"/>
        </pc:sldMkLst>
        <pc:spChg chg="add mod">
          <ac:chgData name="Clements, William" userId="cbdb0636-a496-422a-8d40-98c53d494d26" providerId="ADAL" clId="{4F9729D5-38F9-4309-ADAD-DB81AE96AB9B}" dt="2020-11-17T16:56:54.001" v="5123" actId="20577"/>
          <ac:spMkLst>
            <pc:docMk/>
            <pc:sldMk cId="1481279933" sldId="282"/>
            <ac:spMk id="3" creationId="{979074C1-8C40-47CE-A11C-847E2FF70C53}"/>
          </ac:spMkLst>
        </pc:spChg>
      </pc:sldChg>
      <pc:sldChg chg="add del">
        <pc:chgData name="Clements, William" userId="cbdb0636-a496-422a-8d40-98c53d494d26" providerId="ADAL" clId="{4F9729D5-38F9-4309-ADAD-DB81AE96AB9B}" dt="2020-11-16T22:25:46.791" v="2740" actId="2696"/>
        <pc:sldMkLst>
          <pc:docMk/>
          <pc:sldMk cId="3230411387" sldId="282"/>
        </pc:sldMkLst>
      </pc:sldChg>
      <pc:sldChg chg="addSp add mod">
        <pc:chgData name="Clements, William" userId="cbdb0636-a496-422a-8d40-98c53d494d26" providerId="ADAL" clId="{4F9729D5-38F9-4309-ADAD-DB81AE96AB9B}" dt="2020-11-17T16:56:58.764" v="5124" actId="22"/>
        <pc:sldMkLst>
          <pc:docMk/>
          <pc:sldMk cId="2532408201" sldId="283"/>
        </pc:sldMkLst>
        <pc:spChg chg="add">
          <ac:chgData name="Clements, William" userId="cbdb0636-a496-422a-8d40-98c53d494d26" providerId="ADAL" clId="{4F9729D5-38F9-4309-ADAD-DB81AE96AB9B}" dt="2020-11-17T16:56:58.764" v="5124" actId="22"/>
          <ac:spMkLst>
            <pc:docMk/>
            <pc:sldMk cId="2532408201" sldId="283"/>
            <ac:spMk id="2" creationId="{91E55AC5-6F36-403C-9713-B9982E1C4300}"/>
          </ac:spMkLst>
        </pc:spChg>
      </pc:sldChg>
      <pc:sldChg chg="add del">
        <pc:chgData name="Clements, William" userId="cbdb0636-a496-422a-8d40-98c53d494d26" providerId="ADAL" clId="{4F9729D5-38F9-4309-ADAD-DB81AE96AB9B}" dt="2020-11-16T22:25:46.791" v="2740" actId="2696"/>
        <pc:sldMkLst>
          <pc:docMk/>
          <pc:sldMk cId="3540719207" sldId="283"/>
        </pc:sldMkLst>
      </pc:sldChg>
      <pc:sldChg chg="addSp delSp modSp add mod setBg delDesignElem">
        <pc:chgData name="Clements, William" userId="cbdb0636-a496-422a-8d40-98c53d494d26" providerId="ADAL" clId="{4F9729D5-38F9-4309-ADAD-DB81AE96AB9B}" dt="2020-11-16T21:54:42.299" v="2310" actId="1076"/>
        <pc:sldMkLst>
          <pc:docMk/>
          <pc:sldMk cId="2501953845" sldId="430"/>
        </pc:sldMkLst>
        <pc:spChg chg="del">
          <ac:chgData name="Clements, William" userId="cbdb0636-a496-422a-8d40-98c53d494d26" providerId="ADAL" clId="{4F9729D5-38F9-4309-ADAD-DB81AE96AB9B}" dt="2020-11-16T21:44:33.334" v="1967"/>
          <ac:spMkLst>
            <pc:docMk/>
            <pc:sldMk cId="2501953845" sldId="430"/>
            <ac:spMk id="33" creationId="{AAAE94E3-A7DB-4868-B1E3-E49703488BBC}"/>
          </ac:spMkLst>
        </pc:spChg>
        <pc:spChg chg="del">
          <ac:chgData name="Clements, William" userId="cbdb0636-a496-422a-8d40-98c53d494d26" providerId="ADAL" clId="{4F9729D5-38F9-4309-ADAD-DB81AE96AB9B}" dt="2020-11-16T21:44:33.334" v="1967"/>
          <ac:spMkLst>
            <pc:docMk/>
            <pc:sldMk cId="2501953845" sldId="430"/>
            <ac:spMk id="35" creationId="{3873B707-463F-40B0-8227-E8CC6C67EB25}"/>
          </ac:spMkLst>
        </pc:spChg>
        <pc:spChg chg="del">
          <ac:chgData name="Clements, William" userId="cbdb0636-a496-422a-8d40-98c53d494d26" providerId="ADAL" clId="{4F9729D5-38F9-4309-ADAD-DB81AE96AB9B}" dt="2020-11-16T21:44:33.334" v="1967"/>
          <ac:spMkLst>
            <pc:docMk/>
            <pc:sldMk cId="2501953845" sldId="430"/>
            <ac:spMk id="36" creationId="{C13237C8-E62C-4F0D-A318-BD6FB6C2D138}"/>
          </ac:spMkLst>
        </pc:spChg>
        <pc:spChg chg="del">
          <ac:chgData name="Clements, William" userId="cbdb0636-a496-422a-8d40-98c53d494d26" providerId="ADAL" clId="{4F9729D5-38F9-4309-ADAD-DB81AE96AB9B}" dt="2020-11-16T21:44:33.334" v="1967"/>
          <ac:spMkLst>
            <pc:docMk/>
            <pc:sldMk cId="2501953845" sldId="430"/>
            <ac:spMk id="37" creationId="{19C9EAEA-39D0-4B0E-A0EB-51E7B26740B1}"/>
          </ac:spMkLst>
        </pc:spChg>
        <pc:spChg chg="del">
          <ac:chgData name="Clements, William" userId="cbdb0636-a496-422a-8d40-98c53d494d26" providerId="ADAL" clId="{4F9729D5-38F9-4309-ADAD-DB81AE96AB9B}" dt="2020-11-16T21:44:33.334" v="1967"/>
          <ac:spMkLst>
            <pc:docMk/>
            <pc:sldMk cId="2501953845" sldId="430"/>
            <ac:spMk id="38" creationId="{8CB5D2D7-DF65-4E86-BFBA-FFB9B5ACEB64}"/>
          </ac:spMkLst>
        </pc:spChg>
        <pc:grpChg chg="del">
          <ac:chgData name="Clements, William" userId="cbdb0636-a496-422a-8d40-98c53d494d26" providerId="ADAL" clId="{4F9729D5-38F9-4309-ADAD-DB81AE96AB9B}" dt="2020-11-16T21:44:33.334" v="1967"/>
          <ac:grpSpMkLst>
            <pc:docMk/>
            <pc:sldMk cId="2501953845" sldId="430"/>
            <ac:grpSpMk id="34" creationId="{1DE889C7-FAD6-4397-98E2-05D503484459}"/>
          </ac:grpSpMkLst>
        </pc:grpChg>
        <pc:picChg chg="add mod">
          <ac:chgData name="Clements, William" userId="cbdb0636-a496-422a-8d40-98c53d494d26" providerId="ADAL" clId="{4F9729D5-38F9-4309-ADAD-DB81AE96AB9B}" dt="2020-11-16T21:54:42.299" v="2310" actId="1076"/>
          <ac:picMkLst>
            <pc:docMk/>
            <pc:sldMk cId="2501953845" sldId="430"/>
            <ac:picMk id="14" creationId="{01D88194-CC16-4C89-93D4-5821ACF5C666}"/>
          </ac:picMkLst>
        </pc:picChg>
      </pc:sldChg>
      <pc:sldChg chg="addSp delSp modSp new mod">
        <pc:chgData name="Clements, William" userId="cbdb0636-a496-422a-8d40-98c53d494d26" providerId="ADAL" clId="{4F9729D5-38F9-4309-ADAD-DB81AE96AB9B}" dt="2020-11-16T22:05:31.184" v="2518" actId="1076"/>
        <pc:sldMkLst>
          <pc:docMk/>
          <pc:sldMk cId="3721614472" sldId="431"/>
        </pc:sldMkLst>
        <pc:spChg chg="mod">
          <ac:chgData name="Clements, William" userId="cbdb0636-a496-422a-8d40-98c53d494d26" providerId="ADAL" clId="{4F9729D5-38F9-4309-ADAD-DB81AE96AB9B}" dt="2020-11-16T21:56:34.654" v="2473" actId="20577"/>
          <ac:spMkLst>
            <pc:docMk/>
            <pc:sldMk cId="3721614472" sldId="431"/>
            <ac:spMk id="2" creationId="{7CB9190C-814F-4205-BC0C-924DDC7CF68C}"/>
          </ac:spMkLst>
        </pc:spChg>
        <pc:spChg chg="del">
          <ac:chgData name="Clements, William" userId="cbdb0636-a496-422a-8d40-98c53d494d26" providerId="ADAL" clId="{4F9729D5-38F9-4309-ADAD-DB81AE96AB9B}" dt="2020-11-16T21:47:44.166" v="1972" actId="3680"/>
          <ac:spMkLst>
            <pc:docMk/>
            <pc:sldMk cId="3721614472" sldId="431"/>
            <ac:spMk id="3" creationId="{1778DDF9-8890-460A-9B00-4492396BFFE4}"/>
          </ac:spMkLst>
        </pc:spChg>
        <pc:spChg chg="add del mod">
          <ac:chgData name="Clements, William" userId="cbdb0636-a496-422a-8d40-98c53d494d26" providerId="ADAL" clId="{4F9729D5-38F9-4309-ADAD-DB81AE96AB9B}" dt="2020-11-16T21:51:03.454" v="2249" actId="478"/>
          <ac:spMkLst>
            <pc:docMk/>
            <pc:sldMk cId="3721614472" sldId="431"/>
            <ac:spMk id="5" creationId="{515066B0-0678-4EA2-AFF3-1476F3F26A0A}"/>
          </ac:spMkLst>
        </pc:spChg>
        <pc:graphicFrameChg chg="add mod ord modGraphic">
          <ac:chgData name="Clements, William" userId="cbdb0636-a496-422a-8d40-98c53d494d26" providerId="ADAL" clId="{4F9729D5-38F9-4309-ADAD-DB81AE96AB9B}" dt="2020-11-16T21:56:12.030" v="2467" actId="20577"/>
          <ac:graphicFrameMkLst>
            <pc:docMk/>
            <pc:sldMk cId="3721614472" sldId="431"/>
            <ac:graphicFrameMk id="4" creationId="{D76EBCC3-98CC-434A-8657-4AAC44E31C0F}"/>
          </ac:graphicFrameMkLst>
        </pc:graphicFrameChg>
        <pc:picChg chg="add mod">
          <ac:chgData name="Clements, William" userId="cbdb0636-a496-422a-8d40-98c53d494d26" providerId="ADAL" clId="{4F9729D5-38F9-4309-ADAD-DB81AE96AB9B}" dt="2020-11-16T21:51:36.511" v="2266" actId="14100"/>
          <ac:picMkLst>
            <pc:docMk/>
            <pc:sldMk cId="3721614472" sldId="431"/>
            <ac:picMk id="7" creationId="{9A03A735-219E-4573-BE06-DB292B8A5717}"/>
          </ac:picMkLst>
        </pc:picChg>
        <pc:picChg chg="add mod">
          <ac:chgData name="Clements, William" userId="cbdb0636-a496-422a-8d40-98c53d494d26" providerId="ADAL" clId="{4F9729D5-38F9-4309-ADAD-DB81AE96AB9B}" dt="2020-11-16T22:05:31.184" v="2518" actId="1076"/>
          <ac:picMkLst>
            <pc:docMk/>
            <pc:sldMk cId="3721614472" sldId="431"/>
            <ac:picMk id="9" creationId="{0C9729AE-458E-459D-8F8F-09669F00560D}"/>
          </ac:picMkLst>
        </pc:picChg>
      </pc:sldChg>
      <pc:sldChg chg="modSp add mod">
        <pc:chgData name="Clements, William" userId="cbdb0636-a496-422a-8d40-98c53d494d26" providerId="ADAL" clId="{4F9729D5-38F9-4309-ADAD-DB81AE96AB9B}" dt="2020-11-16T22:37:54.315" v="3293" actId="20577"/>
        <pc:sldMkLst>
          <pc:docMk/>
          <pc:sldMk cId="3583481209" sldId="432"/>
        </pc:sldMkLst>
        <pc:spChg chg="mod">
          <ac:chgData name="Clements, William" userId="cbdb0636-a496-422a-8d40-98c53d494d26" providerId="ADAL" clId="{4F9729D5-38F9-4309-ADAD-DB81AE96AB9B}" dt="2020-11-16T22:37:54.315" v="3293" actId="20577"/>
          <ac:spMkLst>
            <pc:docMk/>
            <pc:sldMk cId="3583481209" sldId="432"/>
            <ac:spMk id="3" creationId="{31C2EE66-CEA1-45AD-A08A-C95BBBFA27EC}"/>
          </ac:spMkLst>
        </pc:spChg>
      </pc:sldChg>
      <pc:sldChg chg="addSp delSp modSp add del mod">
        <pc:chgData name="Clements, William" userId="cbdb0636-a496-422a-8d40-98c53d494d26" providerId="ADAL" clId="{4F9729D5-38F9-4309-ADAD-DB81AE96AB9B}" dt="2020-11-16T22:25:46.791" v="2740" actId="2696"/>
        <pc:sldMkLst>
          <pc:docMk/>
          <pc:sldMk cId="3667650845" sldId="432"/>
        </pc:sldMkLst>
        <pc:spChg chg="add mod">
          <ac:chgData name="Clements, William" userId="cbdb0636-a496-422a-8d40-98c53d494d26" providerId="ADAL" clId="{4F9729D5-38F9-4309-ADAD-DB81AE96AB9B}" dt="2020-11-16T22:21:21.149" v="2738" actId="14100"/>
          <ac:spMkLst>
            <pc:docMk/>
            <pc:sldMk cId="3667650845" sldId="432"/>
            <ac:spMk id="3" creationId="{31C2EE66-CEA1-45AD-A08A-C95BBBFA27EC}"/>
          </ac:spMkLst>
        </pc:spChg>
        <pc:grpChg chg="del">
          <ac:chgData name="Clements, William" userId="cbdb0636-a496-422a-8d40-98c53d494d26" providerId="ADAL" clId="{4F9729D5-38F9-4309-ADAD-DB81AE96AB9B}" dt="2020-11-16T22:16:58.053" v="2521" actId="478"/>
          <ac:grpSpMkLst>
            <pc:docMk/>
            <pc:sldMk cId="3667650845" sldId="432"/>
            <ac:grpSpMk id="8" creationId="{05042700-4BD4-48EA-868C-135F64B028FB}"/>
          </ac:grpSpMkLst>
        </pc:grpChg>
        <pc:picChg chg="del">
          <ac:chgData name="Clements, William" userId="cbdb0636-a496-422a-8d40-98c53d494d26" providerId="ADAL" clId="{4F9729D5-38F9-4309-ADAD-DB81AE96AB9B}" dt="2020-11-16T22:17:00.758" v="2522" actId="478"/>
          <ac:picMkLst>
            <pc:docMk/>
            <pc:sldMk cId="3667650845" sldId="432"/>
            <ac:picMk id="12" creationId="{307089FF-B7E4-43DF-A3A0-12ED5538941C}"/>
          </ac:picMkLst>
        </pc:picChg>
        <pc:picChg chg="del">
          <ac:chgData name="Clements, William" userId="cbdb0636-a496-422a-8d40-98c53d494d26" providerId="ADAL" clId="{4F9729D5-38F9-4309-ADAD-DB81AE96AB9B}" dt="2020-11-16T22:17:00.758" v="2522" actId="478"/>
          <ac:picMkLst>
            <pc:docMk/>
            <pc:sldMk cId="3667650845" sldId="432"/>
            <ac:picMk id="14" creationId="{59117B5E-1870-428C-BE2F-4D6A9994B1E9}"/>
          </ac:picMkLst>
        </pc:picChg>
      </pc:sldChg>
      <pc:sldChg chg="add del">
        <pc:chgData name="Clements, William" userId="cbdb0636-a496-422a-8d40-98c53d494d26" providerId="ADAL" clId="{4F9729D5-38F9-4309-ADAD-DB81AE96AB9B}" dt="2020-11-16T22:18:09.668" v="2604" actId="47"/>
        <pc:sldMkLst>
          <pc:docMk/>
          <pc:sldMk cId="604788554" sldId="433"/>
        </pc:sldMkLst>
      </pc:sldChg>
      <pc:sldChg chg="modSp new mod">
        <pc:chgData name="Clements, William" userId="cbdb0636-a496-422a-8d40-98c53d494d26" providerId="ADAL" clId="{4F9729D5-38F9-4309-ADAD-DB81AE96AB9B}" dt="2020-11-17T16:23:28.328" v="4976" actId="20577"/>
        <pc:sldMkLst>
          <pc:docMk/>
          <pc:sldMk cId="3220055985" sldId="433"/>
        </pc:sldMkLst>
        <pc:spChg chg="mod">
          <ac:chgData name="Clements, William" userId="cbdb0636-a496-422a-8d40-98c53d494d26" providerId="ADAL" clId="{4F9729D5-38F9-4309-ADAD-DB81AE96AB9B}" dt="2020-11-17T16:23:28.328" v="4976" actId="20577"/>
          <ac:spMkLst>
            <pc:docMk/>
            <pc:sldMk cId="3220055985" sldId="433"/>
            <ac:spMk id="2" creationId="{8C7FA5B2-4FDE-45B0-8841-F72FB95C97D0}"/>
          </ac:spMkLst>
        </pc:spChg>
      </pc:sldChg>
      <pc:sldChg chg="addSp delSp modSp new mod modClrScheme chgLayout">
        <pc:chgData name="Clements, William" userId="cbdb0636-a496-422a-8d40-98c53d494d26" providerId="ADAL" clId="{4F9729D5-38F9-4309-ADAD-DB81AE96AB9B}" dt="2020-11-17T16:20:39.296" v="4864" actId="20577"/>
        <pc:sldMkLst>
          <pc:docMk/>
          <pc:sldMk cId="2726408584" sldId="434"/>
        </pc:sldMkLst>
        <pc:spChg chg="del mod ord">
          <ac:chgData name="Clements, William" userId="cbdb0636-a496-422a-8d40-98c53d494d26" providerId="ADAL" clId="{4F9729D5-38F9-4309-ADAD-DB81AE96AB9B}" dt="2020-11-16T22:49:31.455" v="3539" actId="700"/>
          <ac:spMkLst>
            <pc:docMk/>
            <pc:sldMk cId="2726408584" sldId="434"/>
            <ac:spMk id="2" creationId="{A006E055-AFC8-42C5-BA80-59792F40FF0F}"/>
          </ac:spMkLst>
        </pc:spChg>
        <pc:spChg chg="del mod ord">
          <ac:chgData name="Clements, William" userId="cbdb0636-a496-422a-8d40-98c53d494d26" providerId="ADAL" clId="{4F9729D5-38F9-4309-ADAD-DB81AE96AB9B}" dt="2020-11-16T22:49:31.455" v="3539" actId="700"/>
          <ac:spMkLst>
            <pc:docMk/>
            <pc:sldMk cId="2726408584" sldId="434"/>
            <ac:spMk id="3" creationId="{1B690672-1379-4171-88F7-A65771B2EB5E}"/>
          </ac:spMkLst>
        </pc:spChg>
        <pc:spChg chg="add mod ord">
          <ac:chgData name="Clements, William" userId="cbdb0636-a496-422a-8d40-98c53d494d26" providerId="ADAL" clId="{4F9729D5-38F9-4309-ADAD-DB81AE96AB9B}" dt="2020-11-16T22:49:36.333" v="3540"/>
          <ac:spMkLst>
            <pc:docMk/>
            <pc:sldMk cId="2726408584" sldId="434"/>
            <ac:spMk id="4" creationId="{20D7E83B-5281-48C0-B956-726FF3897693}"/>
          </ac:spMkLst>
        </pc:spChg>
        <pc:spChg chg="add mod ord">
          <ac:chgData name="Clements, William" userId="cbdb0636-a496-422a-8d40-98c53d494d26" providerId="ADAL" clId="{4F9729D5-38F9-4309-ADAD-DB81AE96AB9B}" dt="2020-11-16T22:49:41.719" v="3549" actId="20577"/>
          <ac:spMkLst>
            <pc:docMk/>
            <pc:sldMk cId="2726408584" sldId="434"/>
            <ac:spMk id="5" creationId="{5F3FDA03-BFC9-4217-8635-A8E5B71EAD09}"/>
          </ac:spMkLst>
        </pc:spChg>
        <pc:spChg chg="add mod ord">
          <ac:chgData name="Clements, William" userId="cbdb0636-a496-422a-8d40-98c53d494d26" providerId="ADAL" clId="{4F9729D5-38F9-4309-ADAD-DB81AE96AB9B}" dt="2020-11-17T16:20:39.296" v="4864" actId="20577"/>
          <ac:spMkLst>
            <pc:docMk/>
            <pc:sldMk cId="2726408584" sldId="434"/>
            <ac:spMk id="6" creationId="{49EB02AF-B670-4345-A83C-990047C9B640}"/>
          </ac:spMkLst>
        </pc:spChg>
        <pc:spChg chg="add mod ord">
          <ac:chgData name="Clements, William" userId="cbdb0636-a496-422a-8d40-98c53d494d26" providerId="ADAL" clId="{4F9729D5-38F9-4309-ADAD-DB81AE96AB9B}" dt="2020-11-16T23:37:51.728" v="4702" actId="313"/>
          <ac:spMkLst>
            <pc:docMk/>
            <pc:sldMk cId="2726408584" sldId="434"/>
            <ac:spMk id="7" creationId="{1D18394A-D791-468B-A6FB-212C5D75CB14}"/>
          </ac:spMkLst>
        </pc:spChg>
        <pc:spChg chg="add del mod ord">
          <ac:chgData name="Clements, William" userId="cbdb0636-a496-422a-8d40-98c53d494d26" providerId="ADAL" clId="{4F9729D5-38F9-4309-ADAD-DB81AE96AB9B}" dt="2020-11-16T23:37:47.617" v="4701" actId="26606"/>
          <ac:spMkLst>
            <pc:docMk/>
            <pc:sldMk cId="2726408584" sldId="434"/>
            <ac:spMk id="8" creationId="{6EE93A2F-0869-4E6F-AA46-D65861E582C3}"/>
          </ac:spMkLst>
        </pc:spChg>
        <pc:graphicFrameChg chg="add del">
          <ac:chgData name="Clements, William" userId="cbdb0636-a496-422a-8d40-98c53d494d26" providerId="ADAL" clId="{4F9729D5-38F9-4309-ADAD-DB81AE96AB9B}" dt="2020-11-16T23:37:47.617" v="4701" actId="26606"/>
          <ac:graphicFrameMkLst>
            <pc:docMk/>
            <pc:sldMk cId="2726408584" sldId="434"/>
            <ac:graphicFrameMk id="10" creationId="{80E0BB9B-D074-4BC9-95FE-081014B6944C}"/>
          </ac:graphicFrameMkLst>
        </pc:graphicFrameChg>
      </pc:sldChg>
      <pc:sldChg chg="modSp new mod">
        <pc:chgData name="Clements, William" userId="cbdb0636-a496-422a-8d40-98c53d494d26" providerId="ADAL" clId="{4F9729D5-38F9-4309-ADAD-DB81AE96AB9B}" dt="2020-11-16T22:58:13.005" v="4048" actId="20577"/>
        <pc:sldMkLst>
          <pc:docMk/>
          <pc:sldMk cId="3059114045" sldId="435"/>
        </pc:sldMkLst>
        <pc:spChg chg="mod">
          <ac:chgData name="Clements, William" userId="cbdb0636-a496-422a-8d40-98c53d494d26" providerId="ADAL" clId="{4F9729D5-38F9-4309-ADAD-DB81AE96AB9B}" dt="2020-11-16T22:53:00.896" v="3865"/>
          <ac:spMkLst>
            <pc:docMk/>
            <pc:sldMk cId="3059114045" sldId="435"/>
            <ac:spMk id="2" creationId="{3C8C5EB2-B286-4E6E-A0E3-31E86300F10A}"/>
          </ac:spMkLst>
        </pc:spChg>
        <pc:spChg chg="mod">
          <ac:chgData name="Clements, William" userId="cbdb0636-a496-422a-8d40-98c53d494d26" providerId="ADAL" clId="{4F9729D5-38F9-4309-ADAD-DB81AE96AB9B}" dt="2020-11-16T22:53:07.043" v="3868"/>
          <ac:spMkLst>
            <pc:docMk/>
            <pc:sldMk cId="3059114045" sldId="435"/>
            <ac:spMk id="3" creationId="{26217D01-C327-442C-A65D-A9BD77810B46}"/>
          </ac:spMkLst>
        </pc:spChg>
        <pc:spChg chg="mod">
          <ac:chgData name="Clements, William" userId="cbdb0636-a496-422a-8d40-98c53d494d26" providerId="ADAL" clId="{4F9729D5-38F9-4309-ADAD-DB81AE96AB9B}" dt="2020-11-16T22:57:06.057" v="3990" actId="27636"/>
          <ac:spMkLst>
            <pc:docMk/>
            <pc:sldMk cId="3059114045" sldId="435"/>
            <ac:spMk id="4" creationId="{1B46E6CF-E93A-4D33-934C-3126300DAD97}"/>
          </ac:spMkLst>
        </pc:spChg>
        <pc:spChg chg="mod">
          <ac:chgData name="Clements, William" userId="cbdb0636-a496-422a-8d40-98c53d494d26" providerId="ADAL" clId="{4F9729D5-38F9-4309-ADAD-DB81AE96AB9B}" dt="2020-11-16T22:54:38.099" v="3888"/>
          <ac:spMkLst>
            <pc:docMk/>
            <pc:sldMk cId="3059114045" sldId="435"/>
            <ac:spMk id="5" creationId="{C9C22E6E-4323-4487-8A31-77BA3C23E054}"/>
          </ac:spMkLst>
        </pc:spChg>
        <pc:spChg chg="mod">
          <ac:chgData name="Clements, William" userId="cbdb0636-a496-422a-8d40-98c53d494d26" providerId="ADAL" clId="{4F9729D5-38F9-4309-ADAD-DB81AE96AB9B}" dt="2020-11-16T22:58:13.005" v="4048" actId="20577"/>
          <ac:spMkLst>
            <pc:docMk/>
            <pc:sldMk cId="3059114045" sldId="435"/>
            <ac:spMk id="6" creationId="{55223E82-E9EB-452F-9D21-E5607A666F2D}"/>
          </ac:spMkLst>
        </pc:spChg>
      </pc:sldChg>
      <pc:sldChg chg="addSp modSp new mod">
        <pc:chgData name="Clements, William" userId="cbdb0636-a496-422a-8d40-98c53d494d26" providerId="ADAL" clId="{4F9729D5-38F9-4309-ADAD-DB81AE96AB9B}" dt="2020-11-16T23:25:20.579" v="4476" actId="14100"/>
        <pc:sldMkLst>
          <pc:docMk/>
          <pc:sldMk cId="1868825649" sldId="436"/>
        </pc:sldMkLst>
        <pc:spChg chg="mod">
          <ac:chgData name="Clements, William" userId="cbdb0636-a496-422a-8d40-98c53d494d26" providerId="ADAL" clId="{4F9729D5-38F9-4309-ADAD-DB81AE96AB9B}" dt="2020-11-16T22:58:33.076" v="4052"/>
          <ac:spMkLst>
            <pc:docMk/>
            <pc:sldMk cId="1868825649" sldId="436"/>
            <ac:spMk id="3" creationId="{9FFEDBFB-C722-476E-B5E8-27EF755AEF41}"/>
          </ac:spMkLst>
        </pc:spChg>
        <pc:spChg chg="mod">
          <ac:chgData name="Clements, William" userId="cbdb0636-a496-422a-8d40-98c53d494d26" providerId="ADAL" clId="{4F9729D5-38F9-4309-ADAD-DB81AE96AB9B}" dt="2020-11-16T23:23:06.882" v="4452" actId="20577"/>
          <ac:spMkLst>
            <pc:docMk/>
            <pc:sldMk cId="1868825649" sldId="436"/>
            <ac:spMk id="4" creationId="{84550C30-8204-491C-BD50-12C4D83C1E21}"/>
          </ac:spMkLst>
        </pc:spChg>
        <pc:spChg chg="mod">
          <ac:chgData name="Clements, William" userId="cbdb0636-a496-422a-8d40-98c53d494d26" providerId="ADAL" clId="{4F9729D5-38F9-4309-ADAD-DB81AE96AB9B}" dt="2020-11-16T22:59:28.680" v="4088"/>
          <ac:spMkLst>
            <pc:docMk/>
            <pc:sldMk cId="1868825649" sldId="436"/>
            <ac:spMk id="5" creationId="{ECDB81A2-796B-4405-A279-C5D45E69F6A6}"/>
          </ac:spMkLst>
        </pc:spChg>
        <pc:spChg chg="mod">
          <ac:chgData name="Clements, William" userId="cbdb0636-a496-422a-8d40-98c53d494d26" providerId="ADAL" clId="{4F9729D5-38F9-4309-ADAD-DB81AE96AB9B}" dt="2020-11-16T23:23:17.448" v="4453" actId="6549"/>
          <ac:spMkLst>
            <pc:docMk/>
            <pc:sldMk cId="1868825649" sldId="436"/>
            <ac:spMk id="6" creationId="{86B37ABD-E260-47E4-A3C8-8A90DAFD5076}"/>
          </ac:spMkLst>
        </pc:spChg>
        <pc:spChg chg="add mod">
          <ac:chgData name="Clements, William" userId="cbdb0636-a496-422a-8d40-98c53d494d26" providerId="ADAL" clId="{4F9729D5-38F9-4309-ADAD-DB81AE96AB9B}" dt="2020-11-16T23:24:33.433" v="4463"/>
          <ac:spMkLst>
            <pc:docMk/>
            <pc:sldMk cId="1868825649" sldId="436"/>
            <ac:spMk id="14" creationId="{FE7E8505-1531-48F3-B8FA-B437258F5D38}"/>
          </ac:spMkLst>
        </pc:spChg>
        <pc:spChg chg="add mod">
          <ac:chgData name="Clements, William" userId="cbdb0636-a496-422a-8d40-98c53d494d26" providerId="ADAL" clId="{4F9729D5-38F9-4309-ADAD-DB81AE96AB9B}" dt="2020-11-16T23:25:10.786" v="4473" actId="1076"/>
          <ac:spMkLst>
            <pc:docMk/>
            <pc:sldMk cId="1868825649" sldId="436"/>
            <ac:spMk id="16" creationId="{A22B94B0-410E-4430-AFB5-962A834E95EB}"/>
          </ac:spMkLst>
        </pc:spChg>
        <pc:picChg chg="add mod">
          <ac:chgData name="Clements, William" userId="cbdb0636-a496-422a-8d40-98c53d494d26" providerId="ADAL" clId="{4F9729D5-38F9-4309-ADAD-DB81AE96AB9B}" dt="2020-11-16T23:00:31.535" v="4189" actId="1076"/>
          <ac:picMkLst>
            <pc:docMk/>
            <pc:sldMk cId="1868825649" sldId="436"/>
            <ac:picMk id="8" creationId="{A2057DD3-6F93-4B2D-8042-C0B3A148E1A5}"/>
          </ac:picMkLst>
        </pc:picChg>
        <pc:picChg chg="add mod">
          <ac:chgData name="Clements, William" userId="cbdb0636-a496-422a-8d40-98c53d494d26" providerId="ADAL" clId="{4F9729D5-38F9-4309-ADAD-DB81AE96AB9B}" dt="2020-11-16T23:00:36.088" v="4190" actId="14100"/>
          <ac:picMkLst>
            <pc:docMk/>
            <pc:sldMk cId="1868825649" sldId="436"/>
            <ac:picMk id="10" creationId="{BC59C52A-EC85-47CF-B730-AD71C01F471E}"/>
          </ac:picMkLst>
        </pc:picChg>
        <pc:picChg chg="add mod">
          <ac:chgData name="Clements, William" userId="cbdb0636-a496-422a-8d40-98c53d494d26" providerId="ADAL" clId="{4F9729D5-38F9-4309-ADAD-DB81AE96AB9B}" dt="2020-11-16T23:24:00.412" v="4460" actId="1076"/>
          <ac:picMkLst>
            <pc:docMk/>
            <pc:sldMk cId="1868825649" sldId="436"/>
            <ac:picMk id="12" creationId="{DE9DB9D4-04CC-46D3-8CE3-7AE85E3B8407}"/>
          </ac:picMkLst>
        </pc:picChg>
        <pc:picChg chg="add mod">
          <ac:chgData name="Clements, William" userId="cbdb0636-a496-422a-8d40-98c53d494d26" providerId="ADAL" clId="{4F9729D5-38F9-4309-ADAD-DB81AE96AB9B}" dt="2020-11-16T23:25:20.579" v="4476" actId="14100"/>
          <ac:picMkLst>
            <pc:docMk/>
            <pc:sldMk cId="1868825649" sldId="436"/>
            <ac:picMk id="18" creationId="{614D5850-D3C0-4BA2-80C8-9B309013392F}"/>
          </ac:picMkLst>
        </pc:picChg>
      </pc:sldChg>
      <pc:sldChg chg="addSp modSp new del mod">
        <pc:chgData name="Clements, William" userId="cbdb0636-a496-422a-8d40-98c53d494d26" providerId="ADAL" clId="{4F9729D5-38F9-4309-ADAD-DB81AE96AB9B}" dt="2020-11-16T23:25:25.854" v="4477" actId="47"/>
        <pc:sldMkLst>
          <pc:docMk/>
          <pc:sldMk cId="3147190202" sldId="437"/>
        </pc:sldMkLst>
        <pc:spChg chg="mod">
          <ac:chgData name="Clements, William" userId="cbdb0636-a496-422a-8d40-98c53d494d26" providerId="ADAL" clId="{4F9729D5-38F9-4309-ADAD-DB81AE96AB9B}" dt="2020-11-16T23:00:47.748" v="4192"/>
          <ac:spMkLst>
            <pc:docMk/>
            <pc:sldMk cId="3147190202" sldId="437"/>
            <ac:spMk id="3" creationId="{FF20B611-0E90-4454-94CC-15AC6768CAB5}"/>
          </ac:spMkLst>
        </pc:spChg>
        <pc:spChg chg="mod">
          <ac:chgData name="Clements, William" userId="cbdb0636-a496-422a-8d40-98c53d494d26" providerId="ADAL" clId="{4F9729D5-38F9-4309-ADAD-DB81AE96AB9B}" dt="2020-11-16T23:23:53.091" v="4458" actId="20577"/>
          <ac:spMkLst>
            <pc:docMk/>
            <pc:sldMk cId="3147190202" sldId="437"/>
            <ac:spMk id="4" creationId="{792C8E3A-849E-447A-8EFC-45FCE3AACCCE}"/>
          </ac:spMkLst>
        </pc:spChg>
        <pc:spChg chg="mod">
          <ac:chgData name="Clements, William" userId="cbdb0636-a496-422a-8d40-98c53d494d26" providerId="ADAL" clId="{4F9729D5-38F9-4309-ADAD-DB81AE96AB9B}" dt="2020-11-16T23:01:24.480" v="4207"/>
          <ac:spMkLst>
            <pc:docMk/>
            <pc:sldMk cId="3147190202" sldId="437"/>
            <ac:spMk id="5" creationId="{4AAFC992-F413-4FF5-A42D-D8699C474EF5}"/>
          </ac:spMkLst>
        </pc:spChg>
        <pc:spChg chg="mod">
          <ac:chgData name="Clements, William" userId="cbdb0636-a496-422a-8d40-98c53d494d26" providerId="ADAL" clId="{4F9729D5-38F9-4309-ADAD-DB81AE96AB9B}" dt="2020-11-16T23:11:31.292" v="4220" actId="313"/>
          <ac:spMkLst>
            <pc:docMk/>
            <pc:sldMk cId="3147190202" sldId="437"/>
            <ac:spMk id="6" creationId="{E54623AF-7DF3-4D41-B5EE-FF2B788AC0D7}"/>
          </ac:spMkLst>
        </pc:spChg>
        <pc:picChg chg="add mod">
          <ac:chgData name="Clements, William" userId="cbdb0636-a496-422a-8d40-98c53d494d26" providerId="ADAL" clId="{4F9729D5-38F9-4309-ADAD-DB81AE96AB9B}" dt="2020-11-16T23:01:15.543" v="4204" actId="1076"/>
          <ac:picMkLst>
            <pc:docMk/>
            <pc:sldMk cId="3147190202" sldId="437"/>
            <ac:picMk id="8" creationId="{407DF2E1-849D-477B-9DDE-B83965F79636}"/>
          </ac:picMkLst>
        </pc:picChg>
        <pc:picChg chg="add mod">
          <ac:chgData name="Clements, William" userId="cbdb0636-a496-422a-8d40-98c53d494d26" providerId="ADAL" clId="{4F9729D5-38F9-4309-ADAD-DB81AE96AB9B}" dt="2020-11-16T23:10:53.272" v="4210" actId="14100"/>
          <ac:picMkLst>
            <pc:docMk/>
            <pc:sldMk cId="3147190202" sldId="437"/>
            <ac:picMk id="10" creationId="{4DA116C4-60D7-41F1-A385-FFAAC5A70DA2}"/>
          </ac:picMkLst>
        </pc:picChg>
      </pc:sldChg>
      <pc:sldChg chg="addSp modSp new mod">
        <pc:chgData name="Clements, William" userId="cbdb0636-a496-422a-8d40-98c53d494d26" providerId="ADAL" clId="{4F9729D5-38F9-4309-ADAD-DB81AE96AB9B}" dt="2020-11-16T23:25:45.701" v="4481" actId="20577"/>
        <pc:sldMkLst>
          <pc:docMk/>
          <pc:sldMk cId="1261515883" sldId="438"/>
        </pc:sldMkLst>
        <pc:spChg chg="mod">
          <ac:chgData name="Clements, William" userId="cbdb0636-a496-422a-8d40-98c53d494d26" providerId="ADAL" clId="{4F9729D5-38F9-4309-ADAD-DB81AE96AB9B}" dt="2020-11-16T23:11:47.804" v="4222"/>
          <ac:spMkLst>
            <pc:docMk/>
            <pc:sldMk cId="1261515883" sldId="438"/>
            <ac:spMk id="3" creationId="{7DFD6E47-B841-4ADE-8BA6-EA92E667D0D6}"/>
          </ac:spMkLst>
        </pc:spChg>
        <pc:spChg chg="mod">
          <ac:chgData name="Clements, William" userId="cbdb0636-a496-422a-8d40-98c53d494d26" providerId="ADAL" clId="{4F9729D5-38F9-4309-ADAD-DB81AE96AB9B}" dt="2020-11-16T23:25:44.820" v="4479" actId="27636"/>
          <ac:spMkLst>
            <pc:docMk/>
            <pc:sldMk cId="1261515883" sldId="438"/>
            <ac:spMk id="4" creationId="{B61BB48D-784B-41C3-9108-1D0C472E2661}"/>
          </ac:spMkLst>
        </pc:spChg>
        <pc:spChg chg="mod">
          <ac:chgData name="Clements, William" userId="cbdb0636-a496-422a-8d40-98c53d494d26" providerId="ADAL" clId="{4F9729D5-38F9-4309-ADAD-DB81AE96AB9B}" dt="2020-11-16T23:13:03.134" v="4250"/>
          <ac:spMkLst>
            <pc:docMk/>
            <pc:sldMk cId="1261515883" sldId="438"/>
            <ac:spMk id="5" creationId="{BC7549C8-EF28-422D-990F-7143CC3C45C9}"/>
          </ac:spMkLst>
        </pc:spChg>
        <pc:spChg chg="mod">
          <ac:chgData name="Clements, William" userId="cbdb0636-a496-422a-8d40-98c53d494d26" providerId="ADAL" clId="{4F9729D5-38F9-4309-ADAD-DB81AE96AB9B}" dt="2020-11-16T23:25:45.701" v="4481" actId="20577"/>
          <ac:spMkLst>
            <pc:docMk/>
            <pc:sldMk cId="1261515883" sldId="438"/>
            <ac:spMk id="6" creationId="{3660AAF3-D06E-4911-B950-67B88AF86678}"/>
          </ac:spMkLst>
        </pc:spChg>
        <pc:picChg chg="add mod">
          <ac:chgData name="Clements, William" userId="cbdb0636-a496-422a-8d40-98c53d494d26" providerId="ADAL" clId="{4F9729D5-38F9-4309-ADAD-DB81AE96AB9B}" dt="2020-11-16T23:11:58.585" v="4225" actId="14100"/>
          <ac:picMkLst>
            <pc:docMk/>
            <pc:sldMk cId="1261515883" sldId="438"/>
            <ac:picMk id="8" creationId="{E01C590B-835B-498F-ABDA-2C69A339C564}"/>
          </ac:picMkLst>
        </pc:picChg>
        <pc:picChg chg="add mod">
          <ac:chgData name="Clements, William" userId="cbdb0636-a496-422a-8d40-98c53d494d26" providerId="ADAL" clId="{4F9729D5-38F9-4309-ADAD-DB81AE96AB9B}" dt="2020-11-16T23:12:59.130" v="4249" actId="14100"/>
          <ac:picMkLst>
            <pc:docMk/>
            <pc:sldMk cId="1261515883" sldId="438"/>
            <ac:picMk id="10" creationId="{2FA58A42-4FA9-49A5-BEBC-CF221F1058DD}"/>
          </ac:picMkLst>
        </pc:picChg>
      </pc:sldChg>
      <pc:sldChg chg="addSp delSp modSp new mod">
        <pc:chgData name="Clements, William" userId="cbdb0636-a496-422a-8d40-98c53d494d26" providerId="ADAL" clId="{4F9729D5-38F9-4309-ADAD-DB81AE96AB9B}" dt="2020-11-16T23:27:14.630" v="4502" actId="20577"/>
        <pc:sldMkLst>
          <pc:docMk/>
          <pc:sldMk cId="4023183746" sldId="439"/>
        </pc:sldMkLst>
        <pc:spChg chg="mod">
          <ac:chgData name="Clements, William" userId="cbdb0636-a496-422a-8d40-98c53d494d26" providerId="ADAL" clId="{4F9729D5-38F9-4309-ADAD-DB81AE96AB9B}" dt="2020-11-16T23:13:37.006" v="4271"/>
          <ac:spMkLst>
            <pc:docMk/>
            <pc:sldMk cId="4023183746" sldId="439"/>
            <ac:spMk id="3" creationId="{9F26A21C-7BA1-45A4-BE0F-EAF59C6294BF}"/>
          </ac:spMkLst>
        </pc:spChg>
        <pc:spChg chg="mod">
          <ac:chgData name="Clements, William" userId="cbdb0636-a496-422a-8d40-98c53d494d26" providerId="ADAL" clId="{4F9729D5-38F9-4309-ADAD-DB81AE96AB9B}" dt="2020-11-16T23:14:40.043" v="4321" actId="20577"/>
          <ac:spMkLst>
            <pc:docMk/>
            <pc:sldMk cId="4023183746" sldId="439"/>
            <ac:spMk id="4" creationId="{A8595486-156C-4F71-9093-F438621635C9}"/>
          </ac:spMkLst>
        </pc:spChg>
        <pc:spChg chg="mod">
          <ac:chgData name="Clements, William" userId="cbdb0636-a496-422a-8d40-98c53d494d26" providerId="ADAL" clId="{4F9729D5-38F9-4309-ADAD-DB81AE96AB9B}" dt="2020-11-16T23:15:04.464" v="4327"/>
          <ac:spMkLst>
            <pc:docMk/>
            <pc:sldMk cId="4023183746" sldId="439"/>
            <ac:spMk id="5" creationId="{65A806B8-7EC2-46F0-85D2-8D2B5D638902}"/>
          </ac:spMkLst>
        </pc:spChg>
        <pc:spChg chg="mod">
          <ac:chgData name="Clements, William" userId="cbdb0636-a496-422a-8d40-98c53d494d26" providerId="ADAL" clId="{4F9729D5-38F9-4309-ADAD-DB81AE96AB9B}" dt="2020-11-16T23:15:20.912" v="4332"/>
          <ac:spMkLst>
            <pc:docMk/>
            <pc:sldMk cId="4023183746" sldId="439"/>
            <ac:spMk id="6" creationId="{C4E3146C-59E5-4631-B663-6BA6DB54CF6E}"/>
          </ac:spMkLst>
        </pc:spChg>
        <pc:spChg chg="add mod">
          <ac:chgData name="Clements, William" userId="cbdb0636-a496-422a-8d40-98c53d494d26" providerId="ADAL" clId="{4F9729D5-38F9-4309-ADAD-DB81AE96AB9B}" dt="2020-11-16T23:26:56.308" v="4499" actId="1076"/>
          <ac:spMkLst>
            <pc:docMk/>
            <pc:sldMk cId="4023183746" sldId="439"/>
            <ac:spMk id="16" creationId="{ADCC3098-B14A-4907-AAAE-112AD77E0A2F}"/>
          </ac:spMkLst>
        </pc:spChg>
        <pc:spChg chg="add mod">
          <ac:chgData name="Clements, William" userId="cbdb0636-a496-422a-8d40-98c53d494d26" providerId="ADAL" clId="{4F9729D5-38F9-4309-ADAD-DB81AE96AB9B}" dt="2020-11-16T23:27:14.630" v="4502" actId="20577"/>
          <ac:spMkLst>
            <pc:docMk/>
            <pc:sldMk cId="4023183746" sldId="439"/>
            <ac:spMk id="20" creationId="{696E863C-4873-4179-A301-0474EC27474E}"/>
          </ac:spMkLst>
        </pc:spChg>
        <pc:picChg chg="add mod">
          <ac:chgData name="Clements, William" userId="cbdb0636-a496-422a-8d40-98c53d494d26" providerId="ADAL" clId="{4F9729D5-38F9-4309-ADAD-DB81AE96AB9B}" dt="2020-11-16T23:13:33.266" v="4270" actId="1076"/>
          <ac:picMkLst>
            <pc:docMk/>
            <pc:sldMk cId="4023183746" sldId="439"/>
            <ac:picMk id="8" creationId="{2AD1537D-5262-4AD9-A86F-8C89E737D24F}"/>
          </ac:picMkLst>
        </pc:picChg>
        <pc:picChg chg="add mod">
          <ac:chgData name="Clements, William" userId="cbdb0636-a496-422a-8d40-98c53d494d26" providerId="ADAL" clId="{4F9729D5-38F9-4309-ADAD-DB81AE96AB9B}" dt="2020-11-16T23:14:54.099" v="4324" actId="14100"/>
          <ac:picMkLst>
            <pc:docMk/>
            <pc:sldMk cId="4023183746" sldId="439"/>
            <ac:picMk id="10" creationId="{06A423BB-C37C-46E9-B1C0-09CD23E33370}"/>
          </ac:picMkLst>
        </pc:picChg>
        <pc:picChg chg="add del">
          <ac:chgData name="Clements, William" userId="cbdb0636-a496-422a-8d40-98c53d494d26" providerId="ADAL" clId="{4F9729D5-38F9-4309-ADAD-DB81AE96AB9B}" dt="2020-11-16T23:15:00.655" v="4326" actId="22"/>
          <ac:picMkLst>
            <pc:docMk/>
            <pc:sldMk cId="4023183746" sldId="439"/>
            <ac:picMk id="12" creationId="{B43BC8CD-9E85-487C-B375-6E4DC6BFAD01}"/>
          </ac:picMkLst>
        </pc:picChg>
        <pc:picChg chg="add mod">
          <ac:chgData name="Clements, William" userId="cbdb0636-a496-422a-8d40-98c53d494d26" providerId="ADAL" clId="{4F9729D5-38F9-4309-ADAD-DB81AE96AB9B}" dt="2020-11-16T23:25:58.524" v="4483" actId="1076"/>
          <ac:picMkLst>
            <pc:docMk/>
            <pc:sldMk cId="4023183746" sldId="439"/>
            <ac:picMk id="14" creationId="{3C425980-0515-4CA5-82BE-FC1FC17BA8FA}"/>
          </ac:picMkLst>
        </pc:picChg>
        <pc:picChg chg="add mod">
          <ac:chgData name="Clements, William" userId="cbdb0636-a496-422a-8d40-98c53d494d26" providerId="ADAL" clId="{4F9729D5-38F9-4309-ADAD-DB81AE96AB9B}" dt="2020-11-16T23:26:48.971" v="4497" actId="1076"/>
          <ac:picMkLst>
            <pc:docMk/>
            <pc:sldMk cId="4023183746" sldId="439"/>
            <ac:picMk id="18" creationId="{2874581B-491B-488C-A10F-B36979E5219F}"/>
          </ac:picMkLst>
        </pc:picChg>
      </pc:sldChg>
      <pc:sldChg chg="addSp modSp new del mod">
        <pc:chgData name="Clements, William" userId="cbdb0636-a496-422a-8d40-98c53d494d26" providerId="ADAL" clId="{4F9729D5-38F9-4309-ADAD-DB81AE96AB9B}" dt="2020-11-16T23:27:17.938" v="4503" actId="47"/>
        <pc:sldMkLst>
          <pc:docMk/>
          <pc:sldMk cId="1076469811" sldId="440"/>
        </pc:sldMkLst>
        <pc:spChg chg="mod">
          <ac:chgData name="Clements, William" userId="cbdb0636-a496-422a-8d40-98c53d494d26" providerId="ADAL" clId="{4F9729D5-38F9-4309-ADAD-DB81AE96AB9B}" dt="2020-11-16T23:15:42.301" v="4340" actId="20577"/>
          <ac:spMkLst>
            <pc:docMk/>
            <pc:sldMk cId="1076469811" sldId="440"/>
            <ac:spMk id="3" creationId="{AF906BBA-E453-4B1E-9967-99531396579F}"/>
          </ac:spMkLst>
        </pc:spChg>
        <pc:spChg chg="mod">
          <ac:chgData name="Clements, William" userId="cbdb0636-a496-422a-8d40-98c53d494d26" providerId="ADAL" clId="{4F9729D5-38F9-4309-ADAD-DB81AE96AB9B}" dt="2020-11-16T23:16:21.900" v="4351" actId="20577"/>
          <ac:spMkLst>
            <pc:docMk/>
            <pc:sldMk cId="1076469811" sldId="440"/>
            <ac:spMk id="4" creationId="{CB066724-FEEB-4F4C-8877-1FB7147953C2}"/>
          </ac:spMkLst>
        </pc:spChg>
        <pc:spChg chg="mod">
          <ac:chgData name="Clements, William" userId="cbdb0636-a496-422a-8d40-98c53d494d26" providerId="ADAL" clId="{4F9729D5-38F9-4309-ADAD-DB81AE96AB9B}" dt="2020-11-16T23:17:18.606" v="4368" actId="20577"/>
          <ac:spMkLst>
            <pc:docMk/>
            <pc:sldMk cId="1076469811" sldId="440"/>
            <ac:spMk id="5" creationId="{D3377A3D-8672-47DF-94A5-3D1487861B2D}"/>
          </ac:spMkLst>
        </pc:spChg>
        <pc:spChg chg="mod">
          <ac:chgData name="Clements, William" userId="cbdb0636-a496-422a-8d40-98c53d494d26" providerId="ADAL" clId="{4F9729D5-38F9-4309-ADAD-DB81AE96AB9B}" dt="2020-11-16T23:17:06.893" v="4363" actId="20577"/>
          <ac:spMkLst>
            <pc:docMk/>
            <pc:sldMk cId="1076469811" sldId="440"/>
            <ac:spMk id="6" creationId="{03213516-C4DF-4B53-A064-353F7A31EB40}"/>
          </ac:spMkLst>
        </pc:spChg>
        <pc:picChg chg="add mod">
          <ac:chgData name="Clements, William" userId="cbdb0636-a496-422a-8d40-98c53d494d26" providerId="ADAL" clId="{4F9729D5-38F9-4309-ADAD-DB81AE96AB9B}" dt="2020-11-16T23:15:35.011" v="4336" actId="14100"/>
          <ac:picMkLst>
            <pc:docMk/>
            <pc:sldMk cId="1076469811" sldId="440"/>
            <ac:picMk id="8" creationId="{E3EBEAFB-4CBC-4690-89A5-88B48E49A48B}"/>
          </ac:picMkLst>
        </pc:picChg>
        <pc:picChg chg="add mod">
          <ac:chgData name="Clements, William" userId="cbdb0636-a496-422a-8d40-98c53d494d26" providerId="ADAL" clId="{4F9729D5-38F9-4309-ADAD-DB81AE96AB9B}" dt="2020-11-16T23:16:31.636" v="4353" actId="1076"/>
          <ac:picMkLst>
            <pc:docMk/>
            <pc:sldMk cId="1076469811" sldId="440"/>
            <ac:picMk id="10" creationId="{9DF942C4-2799-4AE8-AAA2-B5649522DA82}"/>
          </ac:picMkLst>
        </pc:picChg>
      </pc:sldChg>
      <pc:sldChg chg="addSp delSp modSp new mod modClrScheme chgLayout">
        <pc:chgData name="Clements, William" userId="cbdb0636-a496-422a-8d40-98c53d494d26" providerId="ADAL" clId="{4F9729D5-38F9-4309-ADAD-DB81AE96AB9B}" dt="2020-11-16T23:29:50.584" v="4545" actId="113"/>
        <pc:sldMkLst>
          <pc:docMk/>
          <pc:sldMk cId="1894372381" sldId="441"/>
        </pc:sldMkLst>
        <pc:spChg chg="del">
          <ac:chgData name="Clements, William" userId="cbdb0636-a496-422a-8d40-98c53d494d26" providerId="ADAL" clId="{4F9729D5-38F9-4309-ADAD-DB81AE96AB9B}" dt="2020-11-16T23:27:59.893" v="4510" actId="700"/>
          <ac:spMkLst>
            <pc:docMk/>
            <pc:sldMk cId="1894372381" sldId="441"/>
            <ac:spMk id="2" creationId="{36F39C05-BE3F-44BB-8262-DDEE06003182}"/>
          </ac:spMkLst>
        </pc:spChg>
        <pc:spChg chg="del mod ord">
          <ac:chgData name="Clements, William" userId="cbdb0636-a496-422a-8d40-98c53d494d26" providerId="ADAL" clId="{4F9729D5-38F9-4309-ADAD-DB81AE96AB9B}" dt="2020-11-16T23:28:14.598" v="4517" actId="478"/>
          <ac:spMkLst>
            <pc:docMk/>
            <pc:sldMk cId="1894372381" sldId="441"/>
            <ac:spMk id="3" creationId="{FFD344C7-F3D0-4332-BBBA-022D9717537C}"/>
          </ac:spMkLst>
        </pc:spChg>
        <pc:spChg chg="mod ord">
          <ac:chgData name="Clements, William" userId="cbdb0636-a496-422a-8d40-98c53d494d26" providerId="ADAL" clId="{4F9729D5-38F9-4309-ADAD-DB81AE96AB9B}" dt="2020-11-16T23:28:11.194" v="4516" actId="27636"/>
          <ac:spMkLst>
            <pc:docMk/>
            <pc:sldMk cId="1894372381" sldId="441"/>
            <ac:spMk id="4" creationId="{0B011228-8603-4CF0-9FA3-B8B812FEEDB9}"/>
          </ac:spMkLst>
        </pc:spChg>
        <pc:spChg chg="del mod ord">
          <ac:chgData name="Clements, William" userId="cbdb0636-a496-422a-8d40-98c53d494d26" providerId="ADAL" clId="{4F9729D5-38F9-4309-ADAD-DB81AE96AB9B}" dt="2020-11-16T23:28:29.573" v="4523" actId="478"/>
          <ac:spMkLst>
            <pc:docMk/>
            <pc:sldMk cId="1894372381" sldId="441"/>
            <ac:spMk id="5" creationId="{6EB98102-24E3-4213-91D6-BCD4C1DF1124}"/>
          </ac:spMkLst>
        </pc:spChg>
        <pc:spChg chg="mod ord">
          <ac:chgData name="Clements, William" userId="cbdb0636-a496-422a-8d40-98c53d494d26" providerId="ADAL" clId="{4F9729D5-38F9-4309-ADAD-DB81AE96AB9B}" dt="2020-11-16T23:29:07.509" v="4535" actId="1076"/>
          <ac:spMkLst>
            <pc:docMk/>
            <pc:sldMk cId="1894372381" sldId="441"/>
            <ac:spMk id="6" creationId="{201FE02E-B2A3-463E-B568-3C7B76753CF4}"/>
          </ac:spMkLst>
        </pc:spChg>
        <pc:spChg chg="add mod">
          <ac:chgData name="Clements, William" userId="cbdb0636-a496-422a-8d40-98c53d494d26" providerId="ADAL" clId="{4F9729D5-38F9-4309-ADAD-DB81AE96AB9B}" dt="2020-11-16T23:27:54.472" v="4509" actId="113"/>
          <ac:spMkLst>
            <pc:docMk/>
            <pc:sldMk cId="1894372381" sldId="441"/>
            <ac:spMk id="14" creationId="{E3D8A66A-D718-41F8-8AA6-284EC81E6732}"/>
          </ac:spMkLst>
        </pc:spChg>
        <pc:spChg chg="add mod">
          <ac:chgData name="Clements, William" userId="cbdb0636-a496-422a-8d40-98c53d494d26" providerId="ADAL" clId="{4F9729D5-38F9-4309-ADAD-DB81AE96AB9B}" dt="2020-11-16T23:29:42.072" v="4542" actId="1076"/>
          <ac:spMkLst>
            <pc:docMk/>
            <pc:sldMk cId="1894372381" sldId="441"/>
            <ac:spMk id="18" creationId="{0FB56121-A41D-4DC7-BC7E-A189897C3712}"/>
          </ac:spMkLst>
        </pc:spChg>
        <pc:spChg chg="add mod">
          <ac:chgData name="Clements, William" userId="cbdb0636-a496-422a-8d40-98c53d494d26" providerId="ADAL" clId="{4F9729D5-38F9-4309-ADAD-DB81AE96AB9B}" dt="2020-11-16T23:29:50.584" v="4545" actId="113"/>
          <ac:spMkLst>
            <pc:docMk/>
            <pc:sldMk cId="1894372381" sldId="441"/>
            <ac:spMk id="22" creationId="{204DFDAE-5FCC-458C-8DB9-4C379589F1D0}"/>
          </ac:spMkLst>
        </pc:spChg>
        <pc:picChg chg="add mod">
          <ac:chgData name="Clements, William" userId="cbdb0636-a496-422a-8d40-98c53d494d26" providerId="ADAL" clId="{4F9729D5-38F9-4309-ADAD-DB81AE96AB9B}" dt="2020-11-16T23:17:32.029" v="4371" actId="1076"/>
          <ac:picMkLst>
            <pc:docMk/>
            <pc:sldMk cId="1894372381" sldId="441"/>
            <ac:picMk id="8" creationId="{E90811D0-FD80-4D9F-88C9-B60C549271FB}"/>
          </ac:picMkLst>
        </pc:picChg>
        <pc:picChg chg="add mod">
          <ac:chgData name="Clements, William" userId="cbdb0636-a496-422a-8d40-98c53d494d26" providerId="ADAL" clId="{4F9729D5-38F9-4309-ADAD-DB81AE96AB9B}" dt="2020-11-16T23:18:33.581" v="4386" actId="14100"/>
          <ac:picMkLst>
            <pc:docMk/>
            <pc:sldMk cId="1894372381" sldId="441"/>
            <ac:picMk id="10" creationId="{B577A8B6-5188-40A2-A8FC-661FD1E67E90}"/>
          </ac:picMkLst>
        </pc:picChg>
        <pc:picChg chg="add mod">
          <ac:chgData name="Clements, William" userId="cbdb0636-a496-422a-8d40-98c53d494d26" providerId="ADAL" clId="{4F9729D5-38F9-4309-ADAD-DB81AE96AB9B}" dt="2020-11-16T23:27:34.476" v="4505" actId="1076"/>
          <ac:picMkLst>
            <pc:docMk/>
            <pc:sldMk cId="1894372381" sldId="441"/>
            <ac:picMk id="12" creationId="{554E1ED6-8B6C-4A5E-8D62-80C1F18A656D}"/>
          </ac:picMkLst>
        </pc:picChg>
        <pc:picChg chg="add mod">
          <ac:chgData name="Clements, William" userId="cbdb0636-a496-422a-8d40-98c53d494d26" providerId="ADAL" clId="{4F9729D5-38F9-4309-ADAD-DB81AE96AB9B}" dt="2020-11-16T23:28:42.837" v="4525" actId="1076"/>
          <ac:picMkLst>
            <pc:docMk/>
            <pc:sldMk cId="1894372381" sldId="441"/>
            <ac:picMk id="16" creationId="{3290EE5A-B78B-4F49-9167-047A2A195DB1}"/>
          </ac:picMkLst>
        </pc:picChg>
        <pc:picChg chg="add mod">
          <ac:chgData name="Clements, William" userId="cbdb0636-a496-422a-8d40-98c53d494d26" providerId="ADAL" clId="{4F9729D5-38F9-4309-ADAD-DB81AE96AB9B}" dt="2020-11-16T23:29:11.281" v="4537" actId="1076"/>
          <ac:picMkLst>
            <pc:docMk/>
            <pc:sldMk cId="1894372381" sldId="441"/>
            <ac:picMk id="20" creationId="{62D3EDBF-25FA-4406-8579-9CB0D7AA9DDE}"/>
          </ac:picMkLst>
        </pc:picChg>
      </pc:sldChg>
      <pc:sldChg chg="addSp delSp modSp new del mod">
        <pc:chgData name="Clements, William" userId="cbdb0636-a496-422a-8d40-98c53d494d26" providerId="ADAL" clId="{4F9729D5-38F9-4309-ADAD-DB81AE96AB9B}" dt="2020-11-16T23:29:54.851" v="4546" actId="47"/>
        <pc:sldMkLst>
          <pc:docMk/>
          <pc:sldMk cId="762123694" sldId="442"/>
        </pc:sldMkLst>
        <pc:spChg chg="mod">
          <ac:chgData name="Clements, William" userId="cbdb0636-a496-422a-8d40-98c53d494d26" providerId="ADAL" clId="{4F9729D5-38F9-4309-ADAD-DB81AE96AB9B}" dt="2020-11-16T23:19:50.720" v="4408"/>
          <ac:spMkLst>
            <pc:docMk/>
            <pc:sldMk cId="762123694" sldId="442"/>
            <ac:spMk id="3" creationId="{72E7EADA-2254-49BA-8234-7AA1A20C169D}"/>
          </ac:spMkLst>
        </pc:spChg>
        <pc:spChg chg="mod">
          <ac:chgData name="Clements, William" userId="cbdb0636-a496-422a-8d40-98c53d494d26" providerId="ADAL" clId="{4F9729D5-38F9-4309-ADAD-DB81AE96AB9B}" dt="2020-11-16T23:28:52.488" v="4532" actId="20577"/>
          <ac:spMkLst>
            <pc:docMk/>
            <pc:sldMk cId="762123694" sldId="442"/>
            <ac:spMk id="4" creationId="{124D591D-A207-4D42-8F91-51B7C302E4F9}"/>
          </ac:spMkLst>
        </pc:spChg>
        <pc:spChg chg="add del mod">
          <ac:chgData name="Clements, William" userId="cbdb0636-a496-422a-8d40-98c53d494d26" providerId="ADAL" clId="{4F9729D5-38F9-4309-ADAD-DB81AE96AB9B}" dt="2020-11-16T23:28:51.719" v="4531" actId="20577"/>
          <ac:spMkLst>
            <pc:docMk/>
            <pc:sldMk cId="762123694" sldId="442"/>
            <ac:spMk id="6" creationId="{EF683F98-D70E-4775-B39C-817C3105CB3A}"/>
          </ac:spMkLst>
        </pc:spChg>
        <pc:picChg chg="add mod">
          <ac:chgData name="Clements, William" userId="cbdb0636-a496-422a-8d40-98c53d494d26" providerId="ADAL" clId="{4F9729D5-38F9-4309-ADAD-DB81AE96AB9B}" dt="2020-11-16T23:19:44.047" v="4405" actId="1076"/>
          <ac:picMkLst>
            <pc:docMk/>
            <pc:sldMk cId="762123694" sldId="442"/>
            <ac:picMk id="8" creationId="{E1C89C7E-2FC3-462B-AEB4-BC90A7970C3C}"/>
          </ac:picMkLst>
        </pc:picChg>
        <pc:picChg chg="add mod">
          <ac:chgData name="Clements, William" userId="cbdb0636-a496-422a-8d40-98c53d494d26" providerId="ADAL" clId="{4F9729D5-38F9-4309-ADAD-DB81AE96AB9B}" dt="2020-11-16T23:20:49.128" v="4426" actId="1076"/>
          <ac:picMkLst>
            <pc:docMk/>
            <pc:sldMk cId="762123694" sldId="442"/>
            <ac:picMk id="10" creationId="{6CADA430-DFA0-4B85-98CC-A774B84CCD8E}"/>
          </ac:picMkLst>
        </pc:picChg>
        <pc:picChg chg="add del mod ord">
          <ac:chgData name="Clements, William" userId="cbdb0636-a496-422a-8d40-98c53d494d26" providerId="ADAL" clId="{4F9729D5-38F9-4309-ADAD-DB81AE96AB9B}" dt="2020-11-16T23:20:55.783" v="4428" actId="22"/>
          <ac:picMkLst>
            <pc:docMk/>
            <pc:sldMk cId="762123694" sldId="442"/>
            <ac:picMk id="12" creationId="{909D0D48-B2F7-4437-B0DC-1B9637BE50C9}"/>
          </ac:picMkLst>
        </pc:picChg>
        <pc:picChg chg="add mod">
          <ac:chgData name="Clements, William" userId="cbdb0636-a496-422a-8d40-98c53d494d26" providerId="ADAL" clId="{4F9729D5-38F9-4309-ADAD-DB81AE96AB9B}" dt="2020-11-16T23:20:59.647" v="4430" actId="1076"/>
          <ac:picMkLst>
            <pc:docMk/>
            <pc:sldMk cId="762123694" sldId="442"/>
            <ac:picMk id="14" creationId="{AD58ADFF-986B-4E87-A603-283565E1CD12}"/>
          </ac:picMkLst>
        </pc:picChg>
      </pc:sldChg>
      <pc:sldChg chg="addSp delSp modSp new mod ord setBg">
        <pc:chgData name="Clements, William" userId="cbdb0636-a496-422a-8d40-98c53d494d26" providerId="ADAL" clId="{4F9729D5-38F9-4309-ADAD-DB81AE96AB9B}" dt="2020-11-17T16:22:59.260" v="4965"/>
        <pc:sldMkLst>
          <pc:docMk/>
          <pc:sldMk cId="1333376758" sldId="442"/>
        </pc:sldMkLst>
        <pc:spChg chg="mod">
          <ac:chgData name="Clements, William" userId="cbdb0636-a496-422a-8d40-98c53d494d26" providerId="ADAL" clId="{4F9729D5-38F9-4309-ADAD-DB81AE96AB9B}" dt="2020-11-16T23:36:18.699" v="4688" actId="6549"/>
          <ac:spMkLst>
            <pc:docMk/>
            <pc:sldMk cId="1333376758" sldId="442"/>
            <ac:spMk id="2" creationId="{1E8BC60C-C209-46D7-92F1-1464FE2516C9}"/>
          </ac:spMkLst>
        </pc:spChg>
        <pc:spChg chg="del mod">
          <ac:chgData name="Clements, William" userId="cbdb0636-a496-422a-8d40-98c53d494d26" providerId="ADAL" clId="{4F9729D5-38F9-4309-ADAD-DB81AE96AB9B}" dt="2020-11-16T23:35:56.988" v="4664" actId="26606"/>
          <ac:spMkLst>
            <pc:docMk/>
            <pc:sldMk cId="1333376758" sldId="442"/>
            <ac:spMk id="3" creationId="{3B2E5EA1-79AB-43DB-A469-4D425A377564}"/>
          </ac:spMkLst>
        </pc:spChg>
        <pc:spChg chg="add">
          <ac:chgData name="Clements, William" userId="cbdb0636-a496-422a-8d40-98c53d494d26" providerId="ADAL" clId="{4F9729D5-38F9-4309-ADAD-DB81AE96AB9B}" dt="2020-11-16T23:35:56.988" v="4664" actId="26606"/>
          <ac:spMkLst>
            <pc:docMk/>
            <pc:sldMk cId="1333376758" sldId="442"/>
            <ac:spMk id="9" creationId="{B775CD93-9DF2-48CB-9F57-1BCA9A46C7FA}"/>
          </ac:spMkLst>
        </pc:spChg>
        <pc:spChg chg="add">
          <ac:chgData name="Clements, William" userId="cbdb0636-a496-422a-8d40-98c53d494d26" providerId="ADAL" clId="{4F9729D5-38F9-4309-ADAD-DB81AE96AB9B}" dt="2020-11-16T23:35:56.988" v="4664" actId="26606"/>
          <ac:spMkLst>
            <pc:docMk/>
            <pc:sldMk cId="1333376758" sldId="442"/>
            <ac:spMk id="11" creationId="{6166C6D1-23AC-49C4-BA07-238E4E9F8CEB}"/>
          </ac:spMkLst>
        </pc:spChg>
        <pc:spChg chg="add">
          <ac:chgData name="Clements, William" userId="cbdb0636-a496-422a-8d40-98c53d494d26" providerId="ADAL" clId="{4F9729D5-38F9-4309-ADAD-DB81AE96AB9B}" dt="2020-11-16T23:35:56.988" v="4664" actId="26606"/>
          <ac:spMkLst>
            <pc:docMk/>
            <pc:sldMk cId="1333376758" sldId="442"/>
            <ac:spMk id="13" creationId="{1C091803-41C2-48E0-9228-5148460C7479}"/>
          </ac:spMkLst>
        </pc:spChg>
        <pc:graphicFrameChg chg="add">
          <ac:chgData name="Clements, William" userId="cbdb0636-a496-422a-8d40-98c53d494d26" providerId="ADAL" clId="{4F9729D5-38F9-4309-ADAD-DB81AE96AB9B}" dt="2020-11-16T23:35:56.988" v="4664" actId="26606"/>
          <ac:graphicFrameMkLst>
            <pc:docMk/>
            <pc:sldMk cId="1333376758" sldId="442"/>
            <ac:graphicFrameMk id="5" creationId="{A0B3A3CC-581F-44E2-AC3C-6C3818176963}"/>
          </ac:graphicFrameMkLst>
        </pc:graphicFrameChg>
      </pc:sldChg>
      <pc:sldChg chg="addSp modSp new mod modClrScheme chgLayout">
        <pc:chgData name="Clements, William" userId="cbdb0636-a496-422a-8d40-98c53d494d26" providerId="ADAL" clId="{4F9729D5-38F9-4309-ADAD-DB81AE96AB9B}" dt="2020-11-17T16:21:56.809" v="4956" actId="20577"/>
        <pc:sldMkLst>
          <pc:docMk/>
          <pc:sldMk cId="3066038567" sldId="443"/>
        </pc:sldMkLst>
        <pc:spChg chg="add mod ord">
          <ac:chgData name="Clements, William" userId="cbdb0636-a496-422a-8d40-98c53d494d26" providerId="ADAL" clId="{4F9729D5-38F9-4309-ADAD-DB81AE96AB9B}" dt="2020-11-17T16:21:28.207" v="4893" actId="700"/>
          <ac:spMkLst>
            <pc:docMk/>
            <pc:sldMk cId="3066038567" sldId="443"/>
            <ac:spMk id="2" creationId="{DD372D84-B977-4401-971D-EA7DFCE45716}"/>
          </ac:spMkLst>
        </pc:spChg>
        <pc:spChg chg="add mod ord">
          <ac:chgData name="Clements, William" userId="cbdb0636-a496-422a-8d40-98c53d494d26" providerId="ADAL" clId="{4F9729D5-38F9-4309-ADAD-DB81AE96AB9B}" dt="2020-11-17T16:21:56.809" v="4956" actId="20577"/>
          <ac:spMkLst>
            <pc:docMk/>
            <pc:sldMk cId="3066038567" sldId="443"/>
            <ac:spMk id="3" creationId="{21834382-1F39-4442-A74D-8046A2A9855F}"/>
          </ac:spMkLst>
        </pc:spChg>
      </pc:sldChg>
      <pc:sldChg chg="modSp new mod ord">
        <pc:chgData name="Clements, William" userId="cbdb0636-a496-422a-8d40-98c53d494d26" providerId="ADAL" clId="{4F9729D5-38F9-4309-ADAD-DB81AE96AB9B}" dt="2020-11-17T16:57:10.760" v="5126"/>
        <pc:sldMkLst>
          <pc:docMk/>
          <pc:sldMk cId="3422641248" sldId="444"/>
        </pc:sldMkLst>
        <pc:spChg chg="mod">
          <ac:chgData name="Clements, William" userId="cbdb0636-a496-422a-8d40-98c53d494d26" providerId="ADAL" clId="{4F9729D5-38F9-4309-ADAD-DB81AE96AB9B}" dt="2020-11-17T16:54:18.211" v="5043" actId="20577"/>
          <ac:spMkLst>
            <pc:docMk/>
            <pc:sldMk cId="3422641248" sldId="444"/>
            <ac:spMk id="2" creationId="{47AF0D2C-2832-477C-8CB8-35A44D86FBD1}"/>
          </ac:spMkLst>
        </pc:spChg>
      </pc:sldChg>
    </pc:docChg>
  </pc:docChgLst>
  <pc:docChgLst>
    <pc:chgData name="William Clements" userId="cbdb0636-a496-422a-8d40-98c53d494d26" providerId="ADAL" clId="{4F9729D5-38F9-4309-ADAD-DB81AE96AB9B}"/>
    <pc:docChg chg="undo custSel mod addSld modSld">
      <pc:chgData name="William Clements" userId="cbdb0636-a496-422a-8d40-98c53d494d26" providerId="ADAL" clId="{4F9729D5-38F9-4309-ADAD-DB81AE96AB9B}" dt="2020-11-19T16:57:32.506" v="487" actId="20577"/>
      <pc:docMkLst>
        <pc:docMk/>
      </pc:docMkLst>
      <pc:sldChg chg="modSp">
        <pc:chgData name="William Clements" userId="cbdb0636-a496-422a-8d40-98c53d494d26" providerId="ADAL" clId="{4F9729D5-38F9-4309-ADAD-DB81AE96AB9B}" dt="2020-11-19T16:37:54.428" v="477"/>
        <pc:sldMkLst>
          <pc:docMk/>
          <pc:sldMk cId="1667388400" sldId="256"/>
        </pc:sldMkLst>
        <pc:spChg chg="mod">
          <ac:chgData name="William Clements" userId="cbdb0636-a496-422a-8d40-98c53d494d26" providerId="ADAL" clId="{4F9729D5-38F9-4309-ADAD-DB81AE96AB9B}" dt="2020-11-19T16:37:54.428" v="477"/>
          <ac:spMkLst>
            <pc:docMk/>
            <pc:sldMk cId="1667388400" sldId="256"/>
            <ac:spMk id="2" creationId="{BEB069F4-9C23-4C0F-9402-50AF6940823E}"/>
          </ac:spMkLst>
        </pc:spChg>
        <pc:spChg chg="mod">
          <ac:chgData name="William Clements" userId="cbdb0636-a496-422a-8d40-98c53d494d26" providerId="ADAL" clId="{4F9729D5-38F9-4309-ADAD-DB81AE96AB9B}" dt="2020-11-19T16:37:54.428" v="477"/>
          <ac:spMkLst>
            <pc:docMk/>
            <pc:sldMk cId="1667388400" sldId="256"/>
            <ac:spMk id="3" creationId="{80DA5EAC-8228-4E08-8ED1-4B78E7AD54AE}"/>
          </ac:spMkLst>
        </pc:spChg>
      </pc:sldChg>
      <pc:sldChg chg="delSp delDesignElem">
        <pc:chgData name="William Clements" userId="cbdb0636-a496-422a-8d40-98c53d494d26" providerId="ADAL" clId="{4F9729D5-38F9-4309-ADAD-DB81AE96AB9B}" dt="2020-11-19T16:37:54.428" v="477"/>
        <pc:sldMkLst>
          <pc:docMk/>
          <pc:sldMk cId="129527370" sldId="257"/>
        </pc:sldMkLst>
        <pc:spChg chg="del">
          <ac:chgData name="William Clements" userId="cbdb0636-a496-422a-8d40-98c53d494d26" providerId="ADAL" clId="{4F9729D5-38F9-4309-ADAD-DB81AE96AB9B}" dt="2020-11-19T16:37:54.428" v="477"/>
          <ac:spMkLst>
            <pc:docMk/>
            <pc:sldMk cId="129527370" sldId="257"/>
            <ac:spMk id="8" creationId="{F3060C83-F051-4F0E-ABAD-AA0DFC48B218}"/>
          </ac:spMkLst>
        </pc:spChg>
        <pc:spChg chg="del">
          <ac:chgData name="William Clements" userId="cbdb0636-a496-422a-8d40-98c53d494d26" providerId="ADAL" clId="{4F9729D5-38F9-4309-ADAD-DB81AE96AB9B}" dt="2020-11-19T16:37:54.428" v="477"/>
          <ac:spMkLst>
            <pc:docMk/>
            <pc:sldMk cId="129527370" sldId="257"/>
            <ac:spMk id="10" creationId="{83C98ABE-055B-441F-B07E-44F97F083C39}"/>
          </ac:spMkLst>
        </pc:spChg>
        <pc:spChg chg="del">
          <ac:chgData name="William Clements" userId="cbdb0636-a496-422a-8d40-98c53d494d26" providerId="ADAL" clId="{4F9729D5-38F9-4309-ADAD-DB81AE96AB9B}" dt="2020-11-19T16:37:54.428" v="477"/>
          <ac:spMkLst>
            <pc:docMk/>
            <pc:sldMk cId="129527370" sldId="257"/>
            <ac:spMk id="12" creationId="{29FDB030-9B49-4CED-8CCD-4D99382388AC}"/>
          </ac:spMkLst>
        </pc:spChg>
        <pc:spChg chg="del">
          <ac:chgData name="William Clements" userId="cbdb0636-a496-422a-8d40-98c53d494d26" providerId="ADAL" clId="{4F9729D5-38F9-4309-ADAD-DB81AE96AB9B}" dt="2020-11-19T16:37:54.428" v="477"/>
          <ac:spMkLst>
            <pc:docMk/>
            <pc:sldMk cId="129527370" sldId="257"/>
            <ac:spMk id="14" creationId="{3783CA14-24A1-485C-8B30-D6A5D87987AD}"/>
          </ac:spMkLst>
        </pc:spChg>
        <pc:spChg chg="del">
          <ac:chgData name="William Clements" userId="cbdb0636-a496-422a-8d40-98c53d494d26" providerId="ADAL" clId="{4F9729D5-38F9-4309-ADAD-DB81AE96AB9B}" dt="2020-11-19T16:37:54.428" v="477"/>
          <ac:spMkLst>
            <pc:docMk/>
            <pc:sldMk cId="129527370" sldId="257"/>
            <ac:spMk id="16" creationId="{9A97C86A-04D6-40F7-AE84-31AB43E6A846}"/>
          </ac:spMkLst>
        </pc:spChg>
        <pc:spChg chg="del">
          <ac:chgData name="William Clements" userId="cbdb0636-a496-422a-8d40-98c53d494d26" providerId="ADAL" clId="{4F9729D5-38F9-4309-ADAD-DB81AE96AB9B}" dt="2020-11-19T16:37:54.428" v="477"/>
          <ac:spMkLst>
            <pc:docMk/>
            <pc:sldMk cId="129527370" sldId="257"/>
            <ac:spMk id="18" creationId="{FF9F2414-84E8-453E-B1F3-389FDE8192D9}"/>
          </ac:spMkLst>
        </pc:spChg>
        <pc:spChg chg="del">
          <ac:chgData name="William Clements" userId="cbdb0636-a496-422a-8d40-98c53d494d26" providerId="ADAL" clId="{4F9729D5-38F9-4309-ADAD-DB81AE96AB9B}" dt="2020-11-19T16:37:54.428" v="477"/>
          <ac:spMkLst>
            <pc:docMk/>
            <pc:sldMk cId="129527370" sldId="257"/>
            <ac:spMk id="20" creationId="{3ECA69A1-7536-43AC-85EF-C7106179F5ED}"/>
          </ac:spMkLst>
        </pc:spChg>
      </pc:sldChg>
      <pc:sldChg chg="addSp delSp modSp mod setBg modClrScheme delDesignElem chgLayout">
        <pc:chgData name="William Clements" userId="cbdb0636-a496-422a-8d40-98c53d494d26" providerId="ADAL" clId="{4F9729D5-38F9-4309-ADAD-DB81AE96AB9B}" dt="2020-11-19T16:37:54.428" v="477"/>
        <pc:sldMkLst>
          <pc:docMk/>
          <pc:sldMk cId="378029281" sldId="259"/>
        </pc:sldMkLst>
        <pc:spChg chg="add del mod ord">
          <ac:chgData name="William Clements" userId="cbdb0636-a496-422a-8d40-98c53d494d26" providerId="ADAL" clId="{4F9729D5-38F9-4309-ADAD-DB81AE96AB9B}" dt="2020-11-19T16:06:42.936" v="95" actId="700"/>
          <ac:spMkLst>
            <pc:docMk/>
            <pc:sldMk cId="378029281" sldId="259"/>
            <ac:spMk id="4" creationId="{B5840C86-DBDD-4948-9CE4-7A4CA71AD153}"/>
          </ac:spMkLst>
        </pc:spChg>
        <pc:spChg chg="add del mod ord">
          <ac:chgData name="William Clements" userId="cbdb0636-a496-422a-8d40-98c53d494d26" providerId="ADAL" clId="{4F9729D5-38F9-4309-ADAD-DB81AE96AB9B}" dt="2020-11-19T16:06:42.936" v="95" actId="700"/>
          <ac:spMkLst>
            <pc:docMk/>
            <pc:sldMk cId="378029281" sldId="259"/>
            <ac:spMk id="5" creationId="{D6C9D1BA-083B-40A8-B8D8-FA62480673CA}"/>
          </ac:spMkLst>
        </pc:spChg>
        <pc:spChg chg="add mod ord">
          <ac:chgData name="William Clements" userId="cbdb0636-a496-422a-8d40-98c53d494d26" providerId="ADAL" clId="{4F9729D5-38F9-4309-ADAD-DB81AE96AB9B}" dt="2020-11-19T16:07:04.337" v="126" actId="26606"/>
          <ac:spMkLst>
            <pc:docMk/>
            <pc:sldMk cId="378029281" sldId="259"/>
            <ac:spMk id="6" creationId="{8C49AF84-F36B-4180-8438-9DCA8A2810AD}"/>
          </ac:spMkLst>
        </pc:spChg>
        <pc:spChg chg="add del">
          <ac:chgData name="William Clements" userId="cbdb0636-a496-422a-8d40-98c53d494d26" providerId="ADAL" clId="{4F9729D5-38F9-4309-ADAD-DB81AE96AB9B}" dt="2020-11-19T16:37:54.428" v="477"/>
          <ac:spMkLst>
            <pc:docMk/>
            <pc:sldMk cId="378029281" sldId="259"/>
            <ac:spMk id="11" creationId="{026A84AF-6F58-471A-BF1F-10D8C03511C4}"/>
          </ac:spMkLst>
        </pc:spChg>
        <pc:picChg chg="mod ord">
          <ac:chgData name="William Clements" userId="cbdb0636-a496-422a-8d40-98c53d494d26" providerId="ADAL" clId="{4F9729D5-38F9-4309-ADAD-DB81AE96AB9B}" dt="2020-11-19T16:07:04.337" v="126" actId="26606"/>
          <ac:picMkLst>
            <pc:docMk/>
            <pc:sldMk cId="378029281" sldId="259"/>
            <ac:picMk id="2" creationId="{01246490-DF1A-47AB-AA9B-4325B56E138D}"/>
          </ac:picMkLst>
        </pc:picChg>
        <pc:picChg chg="del">
          <ac:chgData name="William Clements" userId="cbdb0636-a496-422a-8d40-98c53d494d26" providerId="ADAL" clId="{4F9729D5-38F9-4309-ADAD-DB81AE96AB9B}" dt="2020-11-19T16:06:18.904" v="93" actId="478"/>
          <ac:picMkLst>
            <pc:docMk/>
            <pc:sldMk cId="378029281" sldId="259"/>
            <ac:picMk id="3" creationId="{C639BB6F-024F-465D-8D2F-674C49C1289F}"/>
          </ac:picMkLst>
        </pc:picChg>
      </pc:sldChg>
      <pc:sldChg chg="modSp">
        <pc:chgData name="William Clements" userId="cbdb0636-a496-422a-8d40-98c53d494d26" providerId="ADAL" clId="{4F9729D5-38F9-4309-ADAD-DB81AE96AB9B}" dt="2020-11-19T16:37:54.428" v="477"/>
        <pc:sldMkLst>
          <pc:docMk/>
          <pc:sldMk cId="4032816352" sldId="261"/>
        </pc:sldMkLst>
        <pc:spChg chg="mod">
          <ac:chgData name="William Clements" userId="cbdb0636-a496-422a-8d40-98c53d494d26" providerId="ADAL" clId="{4F9729D5-38F9-4309-ADAD-DB81AE96AB9B}" dt="2020-11-19T16:37:54.428" v="477"/>
          <ac:spMkLst>
            <pc:docMk/>
            <pc:sldMk cId="4032816352" sldId="261"/>
            <ac:spMk id="2" creationId="{2C398F89-BA49-43AD-BC00-1162D9F66527}"/>
          </ac:spMkLst>
        </pc:spChg>
        <pc:spChg chg="mod">
          <ac:chgData name="William Clements" userId="cbdb0636-a496-422a-8d40-98c53d494d26" providerId="ADAL" clId="{4F9729D5-38F9-4309-ADAD-DB81AE96AB9B}" dt="2020-11-19T16:37:54.428" v="477"/>
          <ac:spMkLst>
            <pc:docMk/>
            <pc:sldMk cId="4032816352" sldId="261"/>
            <ac:spMk id="3" creationId="{566FD7E5-321E-4E69-AB1C-C1C2163DA5DF}"/>
          </ac:spMkLst>
        </pc:spChg>
        <pc:spChg chg="mod">
          <ac:chgData name="William Clements" userId="cbdb0636-a496-422a-8d40-98c53d494d26" providerId="ADAL" clId="{4F9729D5-38F9-4309-ADAD-DB81AE96AB9B}" dt="2020-11-19T16:37:54.428" v="477"/>
          <ac:spMkLst>
            <pc:docMk/>
            <pc:sldMk cId="4032816352" sldId="261"/>
            <ac:spMk id="4" creationId="{AE779205-754F-4021-8826-51C8B3CDDD17}"/>
          </ac:spMkLst>
        </pc:spChg>
      </pc:sldChg>
      <pc:sldChg chg="delSp delDesignElem">
        <pc:chgData name="William Clements" userId="cbdb0636-a496-422a-8d40-98c53d494d26" providerId="ADAL" clId="{4F9729D5-38F9-4309-ADAD-DB81AE96AB9B}" dt="2020-11-19T16:37:54.428" v="477"/>
        <pc:sldMkLst>
          <pc:docMk/>
          <pc:sldMk cId="1313993254" sldId="263"/>
        </pc:sldMkLst>
        <pc:spChg chg="del">
          <ac:chgData name="William Clements" userId="cbdb0636-a496-422a-8d40-98c53d494d26" providerId="ADAL" clId="{4F9729D5-38F9-4309-ADAD-DB81AE96AB9B}" dt="2020-11-19T16:37:54.428" v="477"/>
          <ac:spMkLst>
            <pc:docMk/>
            <pc:sldMk cId="1313993254" sldId="263"/>
            <ac:spMk id="11" creationId="{B775CD93-9DF2-48CB-9F57-1BCA9A46C7FA}"/>
          </ac:spMkLst>
        </pc:spChg>
        <pc:spChg chg="del">
          <ac:chgData name="William Clements" userId="cbdb0636-a496-422a-8d40-98c53d494d26" providerId="ADAL" clId="{4F9729D5-38F9-4309-ADAD-DB81AE96AB9B}" dt="2020-11-19T16:37:54.428" v="477"/>
          <ac:spMkLst>
            <pc:docMk/>
            <pc:sldMk cId="1313993254" sldId="263"/>
            <ac:spMk id="13" creationId="{6166C6D1-23AC-49C4-BA07-238E4E9F8CEB}"/>
          </ac:spMkLst>
        </pc:spChg>
        <pc:spChg chg="del">
          <ac:chgData name="William Clements" userId="cbdb0636-a496-422a-8d40-98c53d494d26" providerId="ADAL" clId="{4F9729D5-38F9-4309-ADAD-DB81AE96AB9B}" dt="2020-11-19T16:37:54.428" v="477"/>
          <ac:spMkLst>
            <pc:docMk/>
            <pc:sldMk cId="1313993254" sldId="263"/>
            <ac:spMk id="15" creationId="{1C091803-41C2-48E0-9228-5148460C7479}"/>
          </ac:spMkLst>
        </pc:spChg>
      </pc:sldChg>
      <pc:sldChg chg="modSp">
        <pc:chgData name="William Clements" userId="cbdb0636-a496-422a-8d40-98c53d494d26" providerId="ADAL" clId="{4F9729D5-38F9-4309-ADAD-DB81AE96AB9B}" dt="2020-11-19T16:37:54.428" v="477"/>
        <pc:sldMkLst>
          <pc:docMk/>
          <pc:sldMk cId="4123576689" sldId="266"/>
        </pc:sldMkLst>
        <pc:spChg chg="mod">
          <ac:chgData name="William Clements" userId="cbdb0636-a496-422a-8d40-98c53d494d26" providerId="ADAL" clId="{4F9729D5-38F9-4309-ADAD-DB81AE96AB9B}" dt="2020-11-19T16:37:54.428" v="477"/>
          <ac:spMkLst>
            <pc:docMk/>
            <pc:sldMk cId="4123576689" sldId="266"/>
            <ac:spMk id="2" creationId="{5C93275F-BF16-45A7-A689-337DAD29D2DE}"/>
          </ac:spMkLst>
        </pc:spChg>
        <pc:spChg chg="mod">
          <ac:chgData name="William Clements" userId="cbdb0636-a496-422a-8d40-98c53d494d26" providerId="ADAL" clId="{4F9729D5-38F9-4309-ADAD-DB81AE96AB9B}" dt="2020-11-19T16:37:54.428" v="477"/>
          <ac:spMkLst>
            <pc:docMk/>
            <pc:sldMk cId="4123576689" sldId="266"/>
            <ac:spMk id="3" creationId="{2DAFB0CE-C3E5-4BAD-B55D-F5F6257D4E3D}"/>
          </ac:spMkLst>
        </pc:spChg>
        <pc:spChg chg="mod">
          <ac:chgData name="William Clements" userId="cbdb0636-a496-422a-8d40-98c53d494d26" providerId="ADAL" clId="{4F9729D5-38F9-4309-ADAD-DB81AE96AB9B}" dt="2020-11-19T16:37:54.428" v="477"/>
          <ac:spMkLst>
            <pc:docMk/>
            <pc:sldMk cId="4123576689" sldId="266"/>
            <ac:spMk id="4" creationId="{6461D620-33D2-4D65-A6EB-1B90E1EE2A92}"/>
          </ac:spMkLst>
        </pc:spChg>
      </pc:sldChg>
      <pc:sldChg chg="delSp delDesignElem">
        <pc:chgData name="William Clements" userId="cbdb0636-a496-422a-8d40-98c53d494d26" providerId="ADAL" clId="{4F9729D5-38F9-4309-ADAD-DB81AE96AB9B}" dt="2020-11-19T16:37:54.428" v="477"/>
        <pc:sldMkLst>
          <pc:docMk/>
          <pc:sldMk cId="2103704764" sldId="267"/>
        </pc:sldMkLst>
        <pc:spChg chg="del">
          <ac:chgData name="William Clements" userId="cbdb0636-a496-422a-8d40-98c53d494d26" providerId="ADAL" clId="{4F9729D5-38F9-4309-ADAD-DB81AE96AB9B}" dt="2020-11-19T16:37:54.428" v="477"/>
          <ac:spMkLst>
            <pc:docMk/>
            <pc:sldMk cId="2103704764" sldId="267"/>
            <ac:spMk id="10" creationId="{2B566528-1B12-4246-9431-5C2D7D081168}"/>
          </ac:spMkLst>
        </pc:spChg>
        <pc:spChg chg="del">
          <ac:chgData name="William Clements" userId="cbdb0636-a496-422a-8d40-98c53d494d26" providerId="ADAL" clId="{4F9729D5-38F9-4309-ADAD-DB81AE96AB9B}" dt="2020-11-19T16:37:54.428" v="477"/>
          <ac:spMkLst>
            <pc:docMk/>
            <pc:sldMk cId="2103704764" sldId="267"/>
            <ac:spMk id="12" creationId="{2E80C965-DB6D-4F81-9E9E-B027384D0BD6}"/>
          </ac:spMkLst>
        </pc:spChg>
        <pc:spChg chg="del">
          <ac:chgData name="William Clements" userId="cbdb0636-a496-422a-8d40-98c53d494d26" providerId="ADAL" clId="{4F9729D5-38F9-4309-ADAD-DB81AE96AB9B}" dt="2020-11-19T16:37:54.428" v="477"/>
          <ac:spMkLst>
            <pc:docMk/>
            <pc:sldMk cId="2103704764" sldId="267"/>
            <ac:spMk id="14" creationId="{A580F890-B085-4E95-96AA-55AEBEC5CE6E}"/>
          </ac:spMkLst>
        </pc:spChg>
        <pc:spChg chg="del">
          <ac:chgData name="William Clements" userId="cbdb0636-a496-422a-8d40-98c53d494d26" providerId="ADAL" clId="{4F9729D5-38F9-4309-ADAD-DB81AE96AB9B}" dt="2020-11-19T16:37:54.428" v="477"/>
          <ac:spMkLst>
            <pc:docMk/>
            <pc:sldMk cId="2103704764" sldId="267"/>
            <ac:spMk id="16" creationId="{D3F51FEB-38FB-4F6C-9F7B-2F2AFAB65463}"/>
          </ac:spMkLst>
        </pc:spChg>
        <pc:spChg chg="del">
          <ac:chgData name="William Clements" userId="cbdb0636-a496-422a-8d40-98c53d494d26" providerId="ADAL" clId="{4F9729D5-38F9-4309-ADAD-DB81AE96AB9B}" dt="2020-11-19T16:37:54.428" v="477"/>
          <ac:spMkLst>
            <pc:docMk/>
            <pc:sldMk cId="2103704764" sldId="267"/>
            <ac:spMk id="18" creationId="{1E547BA6-BAE0-43BB-A7CA-60F69CE252F0}"/>
          </ac:spMkLst>
        </pc:spChg>
      </pc:sldChg>
      <pc:sldChg chg="modSp">
        <pc:chgData name="William Clements" userId="cbdb0636-a496-422a-8d40-98c53d494d26" providerId="ADAL" clId="{4F9729D5-38F9-4309-ADAD-DB81AE96AB9B}" dt="2020-11-19T16:37:54.428" v="477"/>
        <pc:sldMkLst>
          <pc:docMk/>
          <pc:sldMk cId="2450796391" sldId="268"/>
        </pc:sldMkLst>
        <pc:spChg chg="mod">
          <ac:chgData name="William Clements" userId="cbdb0636-a496-422a-8d40-98c53d494d26" providerId="ADAL" clId="{4F9729D5-38F9-4309-ADAD-DB81AE96AB9B}" dt="2020-11-19T16:37:54.428" v="477"/>
          <ac:spMkLst>
            <pc:docMk/>
            <pc:sldMk cId="2450796391" sldId="268"/>
            <ac:spMk id="2" creationId="{2BDDE9E8-161F-4E6E-A284-FDC2B5FC1610}"/>
          </ac:spMkLst>
        </pc:spChg>
        <pc:spChg chg="mod">
          <ac:chgData name="William Clements" userId="cbdb0636-a496-422a-8d40-98c53d494d26" providerId="ADAL" clId="{4F9729D5-38F9-4309-ADAD-DB81AE96AB9B}" dt="2020-11-19T16:37:54.428" v="477"/>
          <ac:spMkLst>
            <pc:docMk/>
            <pc:sldMk cId="2450796391" sldId="268"/>
            <ac:spMk id="3" creationId="{EB931A62-D49A-4397-AD3D-16E026B385BB}"/>
          </ac:spMkLst>
        </pc:spChg>
      </pc:sldChg>
      <pc:sldChg chg="modSp">
        <pc:chgData name="William Clements" userId="cbdb0636-a496-422a-8d40-98c53d494d26" providerId="ADAL" clId="{4F9729D5-38F9-4309-ADAD-DB81AE96AB9B}" dt="2020-11-19T16:37:54.428" v="477"/>
        <pc:sldMkLst>
          <pc:docMk/>
          <pc:sldMk cId="154335709" sldId="269"/>
        </pc:sldMkLst>
        <pc:spChg chg="mod">
          <ac:chgData name="William Clements" userId="cbdb0636-a496-422a-8d40-98c53d494d26" providerId="ADAL" clId="{4F9729D5-38F9-4309-ADAD-DB81AE96AB9B}" dt="2020-11-19T16:37:54.428" v="477"/>
          <ac:spMkLst>
            <pc:docMk/>
            <pc:sldMk cId="154335709" sldId="269"/>
            <ac:spMk id="2" creationId="{A082DE43-8F96-4ABA-9B1C-99BE82B7BD22}"/>
          </ac:spMkLst>
        </pc:spChg>
        <pc:spChg chg="mod">
          <ac:chgData name="William Clements" userId="cbdb0636-a496-422a-8d40-98c53d494d26" providerId="ADAL" clId="{4F9729D5-38F9-4309-ADAD-DB81AE96AB9B}" dt="2020-11-19T16:37:54.428" v="477"/>
          <ac:spMkLst>
            <pc:docMk/>
            <pc:sldMk cId="154335709" sldId="269"/>
            <ac:spMk id="3" creationId="{F08A679C-1692-45FC-88B3-8F5010F2DB6A}"/>
          </ac:spMkLst>
        </pc:spChg>
      </pc:sldChg>
      <pc:sldChg chg="delSp modAnim delDesignElem">
        <pc:chgData name="William Clements" userId="cbdb0636-a496-422a-8d40-98c53d494d26" providerId="ADAL" clId="{4F9729D5-38F9-4309-ADAD-DB81AE96AB9B}" dt="2020-11-19T16:37:54.428" v="477"/>
        <pc:sldMkLst>
          <pc:docMk/>
          <pc:sldMk cId="3497211200" sldId="270"/>
        </pc:sldMkLst>
        <pc:spChg chg="del">
          <ac:chgData name="William Clements" userId="cbdb0636-a496-422a-8d40-98c53d494d26" providerId="ADAL" clId="{4F9729D5-38F9-4309-ADAD-DB81AE96AB9B}" dt="2020-11-19T16:37:54.428" v="477"/>
          <ac:spMkLst>
            <pc:docMk/>
            <pc:sldMk cId="3497211200" sldId="270"/>
            <ac:spMk id="40" creationId="{3A5B4632-C963-4296-86F0-79AA9EA5AE98}"/>
          </ac:spMkLst>
        </pc:spChg>
      </pc:sldChg>
      <pc:sldChg chg="delSp modSp modAnim">
        <pc:chgData name="William Clements" userId="cbdb0636-a496-422a-8d40-98c53d494d26" providerId="ADAL" clId="{4F9729D5-38F9-4309-ADAD-DB81AE96AB9B}" dt="2020-11-19T16:37:54.428" v="477"/>
        <pc:sldMkLst>
          <pc:docMk/>
          <pc:sldMk cId="750613323" sldId="271"/>
        </pc:sldMkLst>
        <pc:spChg chg="mod">
          <ac:chgData name="William Clements" userId="cbdb0636-a496-422a-8d40-98c53d494d26" providerId="ADAL" clId="{4F9729D5-38F9-4309-ADAD-DB81AE96AB9B}" dt="2020-11-19T16:37:54.428" v="477"/>
          <ac:spMkLst>
            <pc:docMk/>
            <pc:sldMk cId="750613323" sldId="271"/>
            <ac:spMk id="2" creationId="{8170FFF5-6168-472E-B0AA-DF34A22D84B9}"/>
          </ac:spMkLst>
        </pc:spChg>
        <pc:spChg chg="mod topLvl">
          <ac:chgData name="William Clements" userId="cbdb0636-a496-422a-8d40-98c53d494d26" providerId="ADAL" clId="{4F9729D5-38F9-4309-ADAD-DB81AE96AB9B}" dt="2020-11-19T15:59:36.591" v="45" actId="165"/>
          <ac:spMkLst>
            <pc:docMk/>
            <pc:sldMk cId="750613323" sldId="271"/>
            <ac:spMk id="4" creationId="{6BB7BC2A-D20B-4318-8ABC-5EC5B82490DE}"/>
          </ac:spMkLst>
        </pc:spChg>
        <pc:spChg chg="mod topLvl">
          <ac:chgData name="William Clements" userId="cbdb0636-a496-422a-8d40-98c53d494d26" providerId="ADAL" clId="{4F9729D5-38F9-4309-ADAD-DB81AE96AB9B}" dt="2020-11-19T15:59:36.591" v="45" actId="165"/>
          <ac:spMkLst>
            <pc:docMk/>
            <pc:sldMk cId="750613323" sldId="271"/>
            <ac:spMk id="5" creationId="{D9D0AFD3-36C9-4CD4-AC79-F685A94396EC}"/>
          </ac:spMkLst>
        </pc:spChg>
        <pc:spChg chg="mod topLvl">
          <ac:chgData name="William Clements" userId="cbdb0636-a496-422a-8d40-98c53d494d26" providerId="ADAL" clId="{4F9729D5-38F9-4309-ADAD-DB81AE96AB9B}" dt="2020-11-19T15:59:36.591" v="45" actId="165"/>
          <ac:spMkLst>
            <pc:docMk/>
            <pc:sldMk cId="750613323" sldId="271"/>
            <ac:spMk id="6" creationId="{3F1A0C97-1BA8-48AB-96C2-B69CA92C30EF}"/>
          </ac:spMkLst>
        </pc:spChg>
        <pc:spChg chg="mod topLvl">
          <ac:chgData name="William Clements" userId="cbdb0636-a496-422a-8d40-98c53d494d26" providerId="ADAL" clId="{4F9729D5-38F9-4309-ADAD-DB81AE96AB9B}" dt="2020-11-19T15:59:36.591" v="45" actId="165"/>
          <ac:spMkLst>
            <pc:docMk/>
            <pc:sldMk cId="750613323" sldId="271"/>
            <ac:spMk id="7" creationId="{7FA8233C-0689-45C3-AC0B-EC9757C4CEA5}"/>
          </ac:spMkLst>
        </pc:spChg>
        <pc:spChg chg="mod topLvl">
          <ac:chgData name="William Clements" userId="cbdb0636-a496-422a-8d40-98c53d494d26" providerId="ADAL" clId="{4F9729D5-38F9-4309-ADAD-DB81AE96AB9B}" dt="2020-11-19T15:59:36.591" v="45" actId="165"/>
          <ac:spMkLst>
            <pc:docMk/>
            <pc:sldMk cId="750613323" sldId="271"/>
            <ac:spMk id="8" creationId="{819BB14D-B841-41B3-A0A3-D5E8071DB934}"/>
          </ac:spMkLst>
        </pc:spChg>
        <pc:spChg chg="mod topLvl">
          <ac:chgData name="William Clements" userId="cbdb0636-a496-422a-8d40-98c53d494d26" providerId="ADAL" clId="{4F9729D5-38F9-4309-ADAD-DB81AE96AB9B}" dt="2020-11-19T15:59:36.591" v="45" actId="165"/>
          <ac:spMkLst>
            <pc:docMk/>
            <pc:sldMk cId="750613323" sldId="271"/>
            <ac:spMk id="9" creationId="{EC08AF47-8083-4A6F-B761-1BBD38242A7A}"/>
          </ac:spMkLst>
        </pc:spChg>
        <pc:spChg chg="mod topLvl">
          <ac:chgData name="William Clements" userId="cbdb0636-a496-422a-8d40-98c53d494d26" providerId="ADAL" clId="{4F9729D5-38F9-4309-ADAD-DB81AE96AB9B}" dt="2020-11-19T15:59:36.591" v="45" actId="165"/>
          <ac:spMkLst>
            <pc:docMk/>
            <pc:sldMk cId="750613323" sldId="271"/>
            <ac:spMk id="10" creationId="{1792E92E-7313-40EA-9128-FCF0001FD910}"/>
          </ac:spMkLst>
        </pc:spChg>
        <pc:spChg chg="mod topLvl">
          <ac:chgData name="William Clements" userId="cbdb0636-a496-422a-8d40-98c53d494d26" providerId="ADAL" clId="{4F9729D5-38F9-4309-ADAD-DB81AE96AB9B}" dt="2020-11-19T15:59:36.591" v="45" actId="165"/>
          <ac:spMkLst>
            <pc:docMk/>
            <pc:sldMk cId="750613323" sldId="271"/>
            <ac:spMk id="11" creationId="{38C2F1BA-E82D-4441-9B89-A7F497113784}"/>
          </ac:spMkLst>
        </pc:spChg>
        <pc:spChg chg="mod topLvl">
          <ac:chgData name="William Clements" userId="cbdb0636-a496-422a-8d40-98c53d494d26" providerId="ADAL" clId="{4F9729D5-38F9-4309-ADAD-DB81AE96AB9B}" dt="2020-11-19T15:59:36.591" v="45" actId="165"/>
          <ac:spMkLst>
            <pc:docMk/>
            <pc:sldMk cId="750613323" sldId="271"/>
            <ac:spMk id="12" creationId="{E3B25AE6-1DCA-4B00-84E4-71048BB184ED}"/>
          </ac:spMkLst>
        </pc:spChg>
        <pc:spChg chg="mod topLvl">
          <ac:chgData name="William Clements" userId="cbdb0636-a496-422a-8d40-98c53d494d26" providerId="ADAL" clId="{4F9729D5-38F9-4309-ADAD-DB81AE96AB9B}" dt="2020-11-19T15:59:36.591" v="45" actId="165"/>
          <ac:spMkLst>
            <pc:docMk/>
            <pc:sldMk cId="750613323" sldId="271"/>
            <ac:spMk id="13" creationId="{61C532B0-492D-434D-B109-33B561B71E1F}"/>
          </ac:spMkLst>
        </pc:spChg>
        <pc:spChg chg="mod topLvl">
          <ac:chgData name="William Clements" userId="cbdb0636-a496-422a-8d40-98c53d494d26" providerId="ADAL" clId="{4F9729D5-38F9-4309-ADAD-DB81AE96AB9B}" dt="2020-11-19T15:59:36.591" v="45" actId="165"/>
          <ac:spMkLst>
            <pc:docMk/>
            <pc:sldMk cId="750613323" sldId="271"/>
            <ac:spMk id="15" creationId="{AA40D872-F12B-4A96-A37F-16490FCF1CA2}"/>
          </ac:spMkLst>
        </pc:spChg>
        <pc:spChg chg="mod topLvl">
          <ac:chgData name="William Clements" userId="cbdb0636-a496-422a-8d40-98c53d494d26" providerId="ADAL" clId="{4F9729D5-38F9-4309-ADAD-DB81AE96AB9B}" dt="2020-11-19T15:59:36.591" v="45" actId="165"/>
          <ac:spMkLst>
            <pc:docMk/>
            <pc:sldMk cId="750613323" sldId="271"/>
            <ac:spMk id="16" creationId="{2228B3D1-C298-457C-9870-EA2E9A470F26}"/>
          </ac:spMkLst>
        </pc:spChg>
        <pc:spChg chg="mod topLvl">
          <ac:chgData name="William Clements" userId="cbdb0636-a496-422a-8d40-98c53d494d26" providerId="ADAL" clId="{4F9729D5-38F9-4309-ADAD-DB81AE96AB9B}" dt="2020-11-19T15:59:36.591" v="45" actId="165"/>
          <ac:spMkLst>
            <pc:docMk/>
            <pc:sldMk cId="750613323" sldId="271"/>
            <ac:spMk id="17" creationId="{FEFBFEA1-9EA6-4842-8CC2-B6CF2D997202}"/>
          </ac:spMkLst>
        </pc:spChg>
        <pc:spChg chg="mod topLvl">
          <ac:chgData name="William Clements" userId="cbdb0636-a496-422a-8d40-98c53d494d26" providerId="ADAL" clId="{4F9729D5-38F9-4309-ADAD-DB81AE96AB9B}" dt="2020-11-19T15:59:36.591" v="45" actId="165"/>
          <ac:spMkLst>
            <pc:docMk/>
            <pc:sldMk cId="750613323" sldId="271"/>
            <ac:spMk id="18" creationId="{ADBD53C0-9C52-4680-90AB-8037D7FA6DF8}"/>
          </ac:spMkLst>
        </pc:spChg>
        <pc:spChg chg="mod topLvl">
          <ac:chgData name="William Clements" userId="cbdb0636-a496-422a-8d40-98c53d494d26" providerId="ADAL" clId="{4F9729D5-38F9-4309-ADAD-DB81AE96AB9B}" dt="2020-11-19T15:59:36.591" v="45" actId="165"/>
          <ac:spMkLst>
            <pc:docMk/>
            <pc:sldMk cId="750613323" sldId="271"/>
            <ac:spMk id="19" creationId="{1E2BC1EA-6BAE-4C88-9064-2EE994E2F4D7}"/>
          </ac:spMkLst>
        </pc:spChg>
        <pc:grpChg chg="del mod">
          <ac:chgData name="William Clements" userId="cbdb0636-a496-422a-8d40-98c53d494d26" providerId="ADAL" clId="{4F9729D5-38F9-4309-ADAD-DB81AE96AB9B}" dt="2020-11-19T15:59:36.591" v="45" actId="165"/>
          <ac:grpSpMkLst>
            <pc:docMk/>
            <pc:sldMk cId="750613323" sldId="271"/>
            <ac:grpSpMk id="3" creationId="{28BAE183-61AC-4A16-BB7F-21D6AFFFED27}"/>
          </ac:grpSpMkLst>
        </pc:grpChg>
        <pc:graphicFrameChg chg="del">
          <ac:chgData name="William Clements" userId="cbdb0636-a496-422a-8d40-98c53d494d26" providerId="ADAL" clId="{4F9729D5-38F9-4309-ADAD-DB81AE96AB9B}" dt="2020-11-19T15:59:20.191" v="40" actId="18245"/>
          <ac:graphicFrameMkLst>
            <pc:docMk/>
            <pc:sldMk cId="750613323" sldId="271"/>
            <ac:graphicFrameMk id="14" creationId="{D368B453-3540-4C29-852D-CB3BCF807B9E}"/>
          </ac:graphicFrameMkLst>
        </pc:graphicFrameChg>
      </pc:sldChg>
      <pc:sldChg chg="modSp">
        <pc:chgData name="William Clements" userId="cbdb0636-a496-422a-8d40-98c53d494d26" providerId="ADAL" clId="{4F9729D5-38F9-4309-ADAD-DB81AE96AB9B}" dt="2020-11-19T16:37:54.428" v="477"/>
        <pc:sldMkLst>
          <pc:docMk/>
          <pc:sldMk cId="1879967995" sldId="273"/>
        </pc:sldMkLst>
        <pc:spChg chg="mod">
          <ac:chgData name="William Clements" userId="cbdb0636-a496-422a-8d40-98c53d494d26" providerId="ADAL" clId="{4F9729D5-38F9-4309-ADAD-DB81AE96AB9B}" dt="2020-11-19T16:37:54.428" v="477"/>
          <ac:spMkLst>
            <pc:docMk/>
            <pc:sldMk cId="1879967995" sldId="273"/>
            <ac:spMk id="2" creationId="{2718CBE8-6656-4A8E-80C5-AD63CF99119E}"/>
          </ac:spMkLst>
        </pc:spChg>
      </pc:sldChg>
      <pc:sldChg chg="modSp">
        <pc:chgData name="William Clements" userId="cbdb0636-a496-422a-8d40-98c53d494d26" providerId="ADAL" clId="{4F9729D5-38F9-4309-ADAD-DB81AE96AB9B}" dt="2020-11-19T16:37:54.428" v="477"/>
        <pc:sldMkLst>
          <pc:docMk/>
          <pc:sldMk cId="1481279933" sldId="282"/>
        </pc:sldMkLst>
        <pc:spChg chg="mod">
          <ac:chgData name="William Clements" userId="cbdb0636-a496-422a-8d40-98c53d494d26" providerId="ADAL" clId="{4F9729D5-38F9-4309-ADAD-DB81AE96AB9B}" dt="2020-11-19T16:37:54.428" v="477"/>
          <ac:spMkLst>
            <pc:docMk/>
            <pc:sldMk cId="1481279933" sldId="282"/>
            <ac:spMk id="2" creationId="{B0BA02AA-3086-4FEB-AE51-A5307A1EF53A}"/>
          </ac:spMkLst>
        </pc:spChg>
        <pc:spChg chg="mod">
          <ac:chgData name="William Clements" userId="cbdb0636-a496-422a-8d40-98c53d494d26" providerId="ADAL" clId="{4F9729D5-38F9-4309-ADAD-DB81AE96AB9B}" dt="2020-11-19T16:37:54.428" v="477"/>
          <ac:spMkLst>
            <pc:docMk/>
            <pc:sldMk cId="1481279933" sldId="282"/>
            <ac:spMk id="6" creationId="{1F7B1477-4FD8-4DD2-BD51-66BF979002B4}"/>
          </ac:spMkLst>
        </pc:spChg>
        <pc:spChg chg="mod">
          <ac:chgData name="William Clements" userId="cbdb0636-a496-422a-8d40-98c53d494d26" providerId="ADAL" clId="{4F9729D5-38F9-4309-ADAD-DB81AE96AB9B}" dt="2020-11-19T16:37:54.428" v="477"/>
          <ac:spMkLst>
            <pc:docMk/>
            <pc:sldMk cId="1481279933" sldId="282"/>
            <ac:spMk id="7" creationId="{FA7256D9-C475-4F54-B3D1-04B521977DD1}"/>
          </ac:spMkLst>
        </pc:spChg>
        <pc:spChg chg="mod">
          <ac:chgData name="William Clements" userId="cbdb0636-a496-422a-8d40-98c53d494d26" providerId="ADAL" clId="{4F9729D5-38F9-4309-ADAD-DB81AE96AB9B}" dt="2020-11-19T16:37:54.428" v="477"/>
          <ac:spMkLst>
            <pc:docMk/>
            <pc:sldMk cId="1481279933" sldId="282"/>
            <ac:spMk id="8" creationId="{4B00572C-0A5A-40A1-A7A0-8F981092FFD5}"/>
          </ac:spMkLst>
        </pc:spChg>
      </pc:sldChg>
      <pc:sldChg chg="modSp">
        <pc:chgData name="William Clements" userId="cbdb0636-a496-422a-8d40-98c53d494d26" providerId="ADAL" clId="{4F9729D5-38F9-4309-ADAD-DB81AE96AB9B}" dt="2020-11-19T16:37:54.428" v="477"/>
        <pc:sldMkLst>
          <pc:docMk/>
          <pc:sldMk cId="2532408201" sldId="283"/>
        </pc:sldMkLst>
        <pc:spChg chg="mod">
          <ac:chgData name="William Clements" userId="cbdb0636-a496-422a-8d40-98c53d494d26" providerId="ADAL" clId="{4F9729D5-38F9-4309-ADAD-DB81AE96AB9B}" dt="2020-11-19T16:37:54.428" v="477"/>
          <ac:spMkLst>
            <pc:docMk/>
            <pc:sldMk cId="2532408201" sldId="283"/>
            <ac:spMk id="4" creationId="{CC7CF285-55AB-42D1-9AA9-C28FBAB9B209}"/>
          </ac:spMkLst>
        </pc:spChg>
        <pc:spChg chg="mod">
          <ac:chgData name="William Clements" userId="cbdb0636-a496-422a-8d40-98c53d494d26" providerId="ADAL" clId="{4F9729D5-38F9-4309-ADAD-DB81AE96AB9B}" dt="2020-11-19T16:37:54.428" v="477"/>
          <ac:spMkLst>
            <pc:docMk/>
            <pc:sldMk cId="2532408201" sldId="283"/>
            <ac:spMk id="5" creationId="{542408D6-E11F-43E9-B8F9-6C35912628DF}"/>
          </ac:spMkLst>
        </pc:spChg>
        <pc:spChg chg="mod">
          <ac:chgData name="William Clements" userId="cbdb0636-a496-422a-8d40-98c53d494d26" providerId="ADAL" clId="{4F9729D5-38F9-4309-ADAD-DB81AE96AB9B}" dt="2020-11-19T16:37:54.428" v="477"/>
          <ac:spMkLst>
            <pc:docMk/>
            <pc:sldMk cId="2532408201" sldId="283"/>
            <ac:spMk id="6" creationId="{AC23EE92-1A29-499F-ABB8-087477247681}"/>
          </ac:spMkLst>
        </pc:spChg>
        <pc:spChg chg="mod">
          <ac:chgData name="William Clements" userId="cbdb0636-a496-422a-8d40-98c53d494d26" providerId="ADAL" clId="{4F9729D5-38F9-4309-ADAD-DB81AE96AB9B}" dt="2020-11-19T16:37:54.428" v="477"/>
          <ac:spMkLst>
            <pc:docMk/>
            <pc:sldMk cId="2532408201" sldId="283"/>
            <ac:spMk id="7" creationId="{9815D7A3-787C-4009-89C7-F2E1BD0829DE}"/>
          </ac:spMkLst>
        </pc:spChg>
        <pc:spChg chg="mod">
          <ac:chgData name="William Clements" userId="cbdb0636-a496-422a-8d40-98c53d494d26" providerId="ADAL" clId="{4F9729D5-38F9-4309-ADAD-DB81AE96AB9B}" dt="2020-11-19T16:37:54.428" v="477"/>
          <ac:spMkLst>
            <pc:docMk/>
            <pc:sldMk cId="2532408201" sldId="283"/>
            <ac:spMk id="8" creationId="{B292E089-A9DD-48BB-AD63-4B31CFD7047A}"/>
          </ac:spMkLst>
        </pc:spChg>
      </pc:sldChg>
      <pc:sldChg chg="modSp">
        <pc:chgData name="William Clements" userId="cbdb0636-a496-422a-8d40-98c53d494d26" providerId="ADAL" clId="{4F9729D5-38F9-4309-ADAD-DB81AE96AB9B}" dt="2020-11-19T16:37:54.428" v="477"/>
        <pc:sldMkLst>
          <pc:docMk/>
          <pc:sldMk cId="3721614472" sldId="431"/>
        </pc:sldMkLst>
        <pc:spChg chg="mod">
          <ac:chgData name="William Clements" userId="cbdb0636-a496-422a-8d40-98c53d494d26" providerId="ADAL" clId="{4F9729D5-38F9-4309-ADAD-DB81AE96AB9B}" dt="2020-11-19T16:37:54.428" v="477"/>
          <ac:spMkLst>
            <pc:docMk/>
            <pc:sldMk cId="3721614472" sldId="431"/>
            <ac:spMk id="2" creationId="{7CB9190C-814F-4205-BC0C-924DDC7CF68C}"/>
          </ac:spMkLst>
        </pc:spChg>
        <pc:graphicFrameChg chg="mod">
          <ac:chgData name="William Clements" userId="cbdb0636-a496-422a-8d40-98c53d494d26" providerId="ADAL" clId="{4F9729D5-38F9-4309-ADAD-DB81AE96AB9B}" dt="2020-11-18T21:18:42.822" v="1"/>
          <ac:graphicFrameMkLst>
            <pc:docMk/>
            <pc:sldMk cId="3721614472" sldId="431"/>
            <ac:graphicFrameMk id="4" creationId="{D76EBCC3-98CC-434A-8657-4AAC44E31C0F}"/>
          </ac:graphicFrameMkLst>
        </pc:graphicFrameChg>
      </pc:sldChg>
      <pc:sldChg chg="addSp delSp modSp mod setBg modClrScheme setClrOvrMap delDesignElem chgLayout">
        <pc:chgData name="William Clements" userId="cbdb0636-a496-422a-8d40-98c53d494d26" providerId="ADAL" clId="{4F9729D5-38F9-4309-ADAD-DB81AE96AB9B}" dt="2020-11-19T16:57:32.506" v="487" actId="20577"/>
        <pc:sldMkLst>
          <pc:docMk/>
          <pc:sldMk cId="3220055985" sldId="433"/>
        </pc:sldMkLst>
        <pc:spChg chg="mod ord">
          <ac:chgData name="William Clements" userId="cbdb0636-a496-422a-8d40-98c53d494d26" providerId="ADAL" clId="{4F9729D5-38F9-4309-ADAD-DB81AE96AB9B}" dt="2020-11-19T16:28:34.945" v="467" actId="26606"/>
          <ac:spMkLst>
            <pc:docMk/>
            <pc:sldMk cId="3220055985" sldId="433"/>
            <ac:spMk id="2" creationId="{8C7FA5B2-4FDE-45B0-8841-F72FB95C97D0}"/>
          </ac:spMkLst>
        </pc:spChg>
        <pc:spChg chg="add mod ord">
          <ac:chgData name="William Clements" userId="cbdb0636-a496-422a-8d40-98c53d494d26" providerId="ADAL" clId="{4F9729D5-38F9-4309-ADAD-DB81AE96AB9B}" dt="2020-11-19T16:57:32.506" v="487" actId="20577"/>
          <ac:spMkLst>
            <pc:docMk/>
            <pc:sldMk cId="3220055985" sldId="433"/>
            <ac:spMk id="7" creationId="{C791C669-6540-4A8B-8383-181DE90B1B30}"/>
          </ac:spMkLst>
        </pc:spChg>
        <pc:spChg chg="add del">
          <ac:chgData name="William Clements" userId="cbdb0636-a496-422a-8d40-98c53d494d26" providerId="ADAL" clId="{4F9729D5-38F9-4309-ADAD-DB81AE96AB9B}" dt="2020-11-19T16:04:05.108" v="81" actId="26606"/>
          <ac:spMkLst>
            <pc:docMk/>
            <pc:sldMk cId="3220055985" sldId="433"/>
            <ac:spMk id="11" creationId="{C6B8CC7F-3622-46E3-9272-E1956397D21B}"/>
          </ac:spMkLst>
        </pc:spChg>
        <pc:spChg chg="add del">
          <ac:chgData name="William Clements" userId="cbdb0636-a496-422a-8d40-98c53d494d26" providerId="ADAL" clId="{4F9729D5-38F9-4309-ADAD-DB81AE96AB9B}" dt="2020-11-19T16:28:34.938" v="466" actId="26606"/>
          <ac:spMkLst>
            <pc:docMk/>
            <pc:sldMk cId="3220055985" sldId="433"/>
            <ac:spMk id="12" creationId="{5A0118C5-4F8D-4CF4-BADD-53FEACC6C42A}"/>
          </ac:spMkLst>
        </pc:spChg>
        <pc:spChg chg="add del">
          <ac:chgData name="William Clements" userId="cbdb0636-a496-422a-8d40-98c53d494d26" providerId="ADAL" clId="{4F9729D5-38F9-4309-ADAD-DB81AE96AB9B}" dt="2020-11-19T16:04:05.108" v="81" actId="26606"/>
          <ac:spMkLst>
            <pc:docMk/>
            <pc:sldMk cId="3220055985" sldId="433"/>
            <ac:spMk id="13" creationId="{F3FE55B4-2EE5-4A4A-AD80-1A14F660FEF5}"/>
          </ac:spMkLst>
        </pc:spChg>
        <pc:spChg chg="add del">
          <ac:chgData name="William Clements" userId="cbdb0636-a496-422a-8d40-98c53d494d26" providerId="ADAL" clId="{4F9729D5-38F9-4309-ADAD-DB81AE96AB9B}" dt="2020-11-19T16:28:34.938" v="466" actId="26606"/>
          <ac:spMkLst>
            <pc:docMk/>
            <pc:sldMk cId="3220055985" sldId="433"/>
            <ac:spMk id="14" creationId="{F98F79A4-A6C7-4101-B1E9-27E05CB7CFA0}"/>
          </ac:spMkLst>
        </pc:spChg>
        <pc:spChg chg="add del">
          <ac:chgData name="William Clements" userId="cbdb0636-a496-422a-8d40-98c53d494d26" providerId="ADAL" clId="{4F9729D5-38F9-4309-ADAD-DB81AE96AB9B}" dt="2020-11-19T16:28:34.938" v="466" actId="26606"/>
          <ac:spMkLst>
            <pc:docMk/>
            <pc:sldMk cId="3220055985" sldId="433"/>
            <ac:spMk id="16" creationId="{79AFCB35-9C04-4524-A0B1-57FF6865D013}"/>
          </ac:spMkLst>
        </pc:spChg>
        <pc:spChg chg="add del">
          <ac:chgData name="William Clements" userId="cbdb0636-a496-422a-8d40-98c53d494d26" providerId="ADAL" clId="{4F9729D5-38F9-4309-ADAD-DB81AE96AB9B}" dt="2020-11-19T16:04:05.108" v="81" actId="26606"/>
          <ac:spMkLst>
            <pc:docMk/>
            <pc:sldMk cId="3220055985" sldId="433"/>
            <ac:spMk id="17" creationId="{F62B8A8C-A996-46DA-AB61-1A4DD707348F}"/>
          </ac:spMkLst>
        </pc:spChg>
        <pc:spChg chg="add del">
          <ac:chgData name="William Clements" userId="cbdb0636-a496-422a-8d40-98c53d494d26" providerId="ADAL" clId="{4F9729D5-38F9-4309-ADAD-DB81AE96AB9B}" dt="2020-11-19T16:28:34.938" v="466" actId="26606"/>
          <ac:spMkLst>
            <pc:docMk/>
            <pc:sldMk cId="3220055985" sldId="433"/>
            <ac:spMk id="18" creationId="{D11AD2AD-0BA0-4DD3-8EEA-84686A0E718C}"/>
          </ac:spMkLst>
        </pc:spChg>
        <pc:spChg chg="add del">
          <ac:chgData name="William Clements" userId="cbdb0636-a496-422a-8d40-98c53d494d26" providerId="ADAL" clId="{4F9729D5-38F9-4309-ADAD-DB81AE96AB9B}" dt="2020-11-19T16:04:05.108" v="81" actId="26606"/>
          <ac:spMkLst>
            <pc:docMk/>
            <pc:sldMk cId="3220055985" sldId="433"/>
            <ac:spMk id="19" creationId="{F429BE5F-6DE0-4144-A557-3BE62DC2D816}"/>
          </ac:spMkLst>
        </pc:spChg>
        <pc:spChg chg="add del">
          <ac:chgData name="William Clements" userId="cbdb0636-a496-422a-8d40-98c53d494d26" providerId="ADAL" clId="{4F9729D5-38F9-4309-ADAD-DB81AE96AB9B}" dt="2020-11-19T16:28:34.938" v="466" actId="26606"/>
          <ac:spMkLst>
            <pc:docMk/>
            <pc:sldMk cId="3220055985" sldId="433"/>
            <ac:spMk id="20" creationId="{59463AC4-F96D-4507-9EE0-A831B7910271}"/>
          </ac:spMkLst>
        </pc:spChg>
        <pc:spChg chg="add del">
          <ac:chgData name="William Clements" userId="cbdb0636-a496-422a-8d40-98c53d494d26" providerId="ADAL" clId="{4F9729D5-38F9-4309-ADAD-DB81AE96AB9B}" dt="2020-11-19T16:04:05.108" v="81" actId="26606"/>
          <ac:spMkLst>
            <pc:docMk/>
            <pc:sldMk cId="3220055985" sldId="433"/>
            <ac:spMk id="21" creationId="{CE1EFC02-FB03-4241-83C8-4FBA4CAD6570}"/>
          </ac:spMkLst>
        </pc:spChg>
        <pc:spChg chg="add del">
          <ac:chgData name="William Clements" userId="cbdb0636-a496-422a-8d40-98c53d494d26" providerId="ADAL" clId="{4F9729D5-38F9-4309-ADAD-DB81AE96AB9B}" dt="2020-11-19T16:28:34.938" v="466" actId="26606"/>
          <ac:spMkLst>
            <pc:docMk/>
            <pc:sldMk cId="3220055985" sldId="433"/>
            <ac:spMk id="22" creationId="{9E5C5460-229E-46C8-A712-CC317985420F}"/>
          </ac:spMkLst>
        </pc:spChg>
        <pc:spChg chg="add del">
          <ac:chgData name="William Clements" userId="cbdb0636-a496-422a-8d40-98c53d494d26" providerId="ADAL" clId="{4F9729D5-38F9-4309-ADAD-DB81AE96AB9B}" dt="2020-11-19T16:28:34.938" v="466" actId="26606"/>
          <ac:spMkLst>
            <pc:docMk/>
            <pc:sldMk cId="3220055985" sldId="433"/>
            <ac:spMk id="24" creationId="{FC3ABE8C-1C72-4141-BADF-DD681176459A}"/>
          </ac:spMkLst>
        </pc:spChg>
        <pc:spChg chg="add del">
          <ac:chgData name="William Clements" userId="cbdb0636-a496-422a-8d40-98c53d494d26" providerId="ADAL" clId="{4F9729D5-38F9-4309-ADAD-DB81AE96AB9B}" dt="2020-11-19T16:04:18.634" v="85" actId="26606"/>
          <ac:spMkLst>
            <pc:docMk/>
            <pc:sldMk cId="3220055985" sldId="433"/>
            <ac:spMk id="25" creationId="{0C45045A-6083-4B3E-956A-67582337527D}"/>
          </ac:spMkLst>
        </pc:spChg>
        <pc:spChg chg="add del">
          <ac:chgData name="William Clements" userId="cbdb0636-a496-422a-8d40-98c53d494d26" providerId="ADAL" clId="{4F9729D5-38F9-4309-ADAD-DB81AE96AB9B}" dt="2020-11-19T16:04:18.634" v="85" actId="26606"/>
          <ac:spMkLst>
            <pc:docMk/>
            <pc:sldMk cId="3220055985" sldId="433"/>
            <ac:spMk id="26" creationId="{42875DDC-0225-45F8-B745-78688F2D1ADC}"/>
          </ac:spMkLst>
        </pc:spChg>
        <pc:spChg chg="add del">
          <ac:chgData name="William Clements" userId="cbdb0636-a496-422a-8d40-98c53d494d26" providerId="ADAL" clId="{4F9729D5-38F9-4309-ADAD-DB81AE96AB9B}" dt="2020-11-19T16:04:18.634" v="85" actId="26606"/>
          <ac:spMkLst>
            <pc:docMk/>
            <pc:sldMk cId="3220055985" sldId="433"/>
            <ac:spMk id="27" creationId="{12617755-D451-4BAF-9B55-518297BFF42D}"/>
          </ac:spMkLst>
        </pc:spChg>
        <pc:spChg chg="add del">
          <ac:chgData name="William Clements" userId="cbdb0636-a496-422a-8d40-98c53d494d26" providerId="ADAL" clId="{4F9729D5-38F9-4309-ADAD-DB81AE96AB9B}" dt="2020-11-19T16:37:54.428" v="477"/>
          <ac:spMkLst>
            <pc:docMk/>
            <pc:sldMk cId="3220055985" sldId="433"/>
            <ac:spMk id="33" creationId="{003713C1-2FB2-413B-BF91-3AE41726FB7A}"/>
          </ac:spMkLst>
        </pc:spChg>
        <pc:spChg chg="add del">
          <ac:chgData name="William Clements" userId="cbdb0636-a496-422a-8d40-98c53d494d26" providerId="ADAL" clId="{4F9729D5-38F9-4309-ADAD-DB81AE96AB9B}" dt="2020-11-19T16:37:54.428" v="477"/>
          <ac:spMkLst>
            <pc:docMk/>
            <pc:sldMk cId="3220055985" sldId="433"/>
            <ac:spMk id="34" creationId="{90795B4D-5022-4A7F-A01D-8D880B7CDBE6}"/>
          </ac:spMkLst>
        </pc:spChg>
        <pc:spChg chg="add del">
          <ac:chgData name="William Clements" userId="cbdb0636-a496-422a-8d40-98c53d494d26" providerId="ADAL" clId="{4F9729D5-38F9-4309-ADAD-DB81AE96AB9B}" dt="2020-11-19T16:37:54.428" v="477"/>
          <ac:spMkLst>
            <pc:docMk/>
            <pc:sldMk cId="3220055985" sldId="433"/>
            <ac:spMk id="35" creationId="{AFD19018-DE7C-4796-ADF2-AD2EB0FC0D9C}"/>
          </ac:spMkLst>
        </pc:spChg>
        <pc:spChg chg="add del">
          <ac:chgData name="William Clements" userId="cbdb0636-a496-422a-8d40-98c53d494d26" providerId="ADAL" clId="{4F9729D5-38F9-4309-ADAD-DB81AE96AB9B}" dt="2020-11-19T16:37:54.428" v="477"/>
          <ac:spMkLst>
            <pc:docMk/>
            <pc:sldMk cId="3220055985" sldId="433"/>
            <ac:spMk id="36" creationId="{B1A0A2C2-4F85-44AF-8708-8DCA4B550CB8}"/>
          </ac:spMkLst>
        </pc:spChg>
        <pc:grpChg chg="add del">
          <ac:chgData name="William Clements" userId="cbdb0636-a496-422a-8d40-98c53d494d26" providerId="ADAL" clId="{4F9729D5-38F9-4309-ADAD-DB81AE96AB9B}" dt="2020-11-19T16:28:34.938" v="466" actId="26606"/>
          <ac:grpSpMkLst>
            <pc:docMk/>
            <pc:sldMk cId="3220055985" sldId="433"/>
            <ac:grpSpMk id="9" creationId="{0C156BF8-7FF7-440F-BE2B-417DFFE8BFA5}"/>
          </ac:grpSpMkLst>
        </pc:grpChg>
        <pc:picChg chg="add mod ord">
          <ac:chgData name="William Clements" userId="cbdb0636-a496-422a-8d40-98c53d494d26" providerId="ADAL" clId="{4F9729D5-38F9-4309-ADAD-DB81AE96AB9B}" dt="2020-11-19T16:28:34.945" v="467" actId="26606"/>
          <ac:picMkLst>
            <pc:docMk/>
            <pc:sldMk cId="3220055985" sldId="433"/>
            <ac:picMk id="3" creationId="{F0D7A4DF-2E8D-470A-AEA0-F3B5B4600C77}"/>
          </ac:picMkLst>
        </pc:picChg>
        <pc:picChg chg="add mod ord">
          <ac:chgData name="William Clements" userId="cbdb0636-a496-422a-8d40-98c53d494d26" providerId="ADAL" clId="{4F9729D5-38F9-4309-ADAD-DB81AE96AB9B}" dt="2020-11-19T16:28:34.945" v="467" actId="26606"/>
          <ac:picMkLst>
            <pc:docMk/>
            <pc:sldMk cId="3220055985" sldId="433"/>
            <ac:picMk id="4" creationId="{DD1E379C-6793-455C-BC93-B6214D4FCDE8}"/>
          </ac:picMkLst>
        </pc:picChg>
        <pc:picChg chg="add mod ord">
          <ac:chgData name="William Clements" userId="cbdb0636-a496-422a-8d40-98c53d494d26" providerId="ADAL" clId="{4F9729D5-38F9-4309-ADAD-DB81AE96AB9B}" dt="2020-11-19T16:28:34.945" v="467" actId="26606"/>
          <ac:picMkLst>
            <pc:docMk/>
            <pc:sldMk cId="3220055985" sldId="433"/>
            <ac:picMk id="6" creationId="{8D7AB411-5742-48FE-B3D7-244ABA2BAFC8}"/>
          </ac:picMkLst>
        </pc:picChg>
        <pc:picChg chg="add del">
          <ac:chgData name="William Clements" userId="cbdb0636-a496-422a-8d40-98c53d494d26" providerId="ADAL" clId="{4F9729D5-38F9-4309-ADAD-DB81AE96AB9B}" dt="2020-11-19T16:04:05.108" v="81" actId="26606"/>
          <ac:picMkLst>
            <pc:docMk/>
            <pc:sldMk cId="3220055985" sldId="433"/>
            <ac:picMk id="15" creationId="{7267E9C1-58F1-46EE-9BBE-108764BF9E2F}"/>
          </ac:picMkLst>
        </pc:picChg>
        <pc:cxnChg chg="add del">
          <ac:chgData name="William Clements" userId="cbdb0636-a496-422a-8d40-98c53d494d26" providerId="ADAL" clId="{4F9729D5-38F9-4309-ADAD-DB81AE96AB9B}" dt="2020-11-19T16:04:11.154" v="83" actId="26606"/>
          <ac:cxnSpMkLst>
            <pc:docMk/>
            <pc:sldMk cId="3220055985" sldId="433"/>
            <ac:cxnSpMk id="23" creationId="{60188E89-AF78-40F6-B787-E9BD9C625686}"/>
          </ac:cxnSpMkLst>
        </pc:cxnChg>
      </pc:sldChg>
      <pc:sldChg chg="addSp modSp mod modAnim">
        <pc:chgData name="William Clements" userId="cbdb0636-a496-422a-8d40-98c53d494d26" providerId="ADAL" clId="{4F9729D5-38F9-4309-ADAD-DB81AE96AB9B}" dt="2020-11-19T16:37:54.428" v="477"/>
        <pc:sldMkLst>
          <pc:docMk/>
          <pc:sldMk cId="2726408584" sldId="434"/>
        </pc:sldMkLst>
        <pc:spChg chg="mod">
          <ac:chgData name="William Clements" userId="cbdb0636-a496-422a-8d40-98c53d494d26" providerId="ADAL" clId="{4F9729D5-38F9-4309-ADAD-DB81AE96AB9B}" dt="2020-11-19T16:37:54.428" v="477"/>
          <ac:spMkLst>
            <pc:docMk/>
            <pc:sldMk cId="2726408584" sldId="434"/>
            <ac:spMk id="4" creationId="{20D7E83B-5281-48C0-B956-726FF3897693}"/>
          </ac:spMkLst>
        </pc:spChg>
        <pc:spChg chg="mod">
          <ac:chgData name="William Clements" userId="cbdb0636-a496-422a-8d40-98c53d494d26" providerId="ADAL" clId="{4F9729D5-38F9-4309-ADAD-DB81AE96AB9B}" dt="2020-11-19T16:37:54.428" v="477"/>
          <ac:spMkLst>
            <pc:docMk/>
            <pc:sldMk cId="2726408584" sldId="434"/>
            <ac:spMk id="5" creationId="{5F3FDA03-BFC9-4217-8635-A8E5B71EAD09}"/>
          </ac:spMkLst>
        </pc:spChg>
        <pc:spChg chg="mod">
          <ac:chgData name="William Clements" userId="cbdb0636-a496-422a-8d40-98c53d494d26" providerId="ADAL" clId="{4F9729D5-38F9-4309-ADAD-DB81AE96AB9B}" dt="2020-11-19T16:37:54.428" v="477"/>
          <ac:spMkLst>
            <pc:docMk/>
            <pc:sldMk cId="2726408584" sldId="434"/>
            <ac:spMk id="6" creationId="{49EB02AF-B670-4345-A83C-990047C9B640}"/>
          </ac:spMkLst>
        </pc:spChg>
        <pc:spChg chg="mod">
          <ac:chgData name="William Clements" userId="cbdb0636-a496-422a-8d40-98c53d494d26" providerId="ADAL" clId="{4F9729D5-38F9-4309-ADAD-DB81AE96AB9B}" dt="2020-11-19T16:37:54.428" v="477"/>
          <ac:spMkLst>
            <pc:docMk/>
            <pc:sldMk cId="2726408584" sldId="434"/>
            <ac:spMk id="7" creationId="{1D18394A-D791-468B-A6FB-212C5D75CB14}"/>
          </ac:spMkLst>
        </pc:spChg>
        <pc:spChg chg="mod">
          <ac:chgData name="William Clements" userId="cbdb0636-a496-422a-8d40-98c53d494d26" providerId="ADAL" clId="{4F9729D5-38F9-4309-ADAD-DB81AE96AB9B}" dt="2020-11-19T16:37:54.428" v="477"/>
          <ac:spMkLst>
            <pc:docMk/>
            <pc:sldMk cId="2726408584" sldId="434"/>
            <ac:spMk id="8" creationId="{6EE93A2F-0869-4E6F-AA46-D65861E582C3}"/>
          </ac:spMkLst>
        </pc:spChg>
        <pc:spChg chg="add mod">
          <ac:chgData name="William Clements" userId="cbdb0636-a496-422a-8d40-98c53d494d26" providerId="ADAL" clId="{4F9729D5-38F9-4309-ADAD-DB81AE96AB9B}" dt="2020-11-19T16:05:42.589" v="88" actId="1076"/>
          <ac:spMkLst>
            <pc:docMk/>
            <pc:sldMk cId="2726408584" sldId="434"/>
            <ac:spMk id="10" creationId="{3EB83344-8609-4C25-846D-FA8C00B1B8D2}"/>
          </ac:spMkLst>
        </pc:spChg>
        <pc:picChg chg="add mod">
          <ac:chgData name="William Clements" userId="cbdb0636-a496-422a-8d40-98c53d494d26" providerId="ADAL" clId="{4F9729D5-38F9-4309-ADAD-DB81AE96AB9B}" dt="2020-11-19T15:54:34.144" v="6" actId="14100"/>
          <ac:picMkLst>
            <pc:docMk/>
            <pc:sldMk cId="2726408584" sldId="434"/>
            <ac:picMk id="9" creationId="{6A333F23-1001-4727-B86C-BC26633EB2E6}"/>
          </ac:picMkLst>
        </pc:picChg>
      </pc:sldChg>
      <pc:sldChg chg="addSp modSp mod">
        <pc:chgData name="William Clements" userId="cbdb0636-a496-422a-8d40-98c53d494d26" providerId="ADAL" clId="{4F9729D5-38F9-4309-ADAD-DB81AE96AB9B}" dt="2020-11-19T16:37:54.428" v="477"/>
        <pc:sldMkLst>
          <pc:docMk/>
          <pc:sldMk cId="3059114045" sldId="435"/>
        </pc:sldMkLst>
        <pc:spChg chg="mod">
          <ac:chgData name="William Clements" userId="cbdb0636-a496-422a-8d40-98c53d494d26" providerId="ADAL" clId="{4F9729D5-38F9-4309-ADAD-DB81AE96AB9B}" dt="2020-11-19T16:37:54.428" v="477"/>
          <ac:spMkLst>
            <pc:docMk/>
            <pc:sldMk cId="3059114045" sldId="435"/>
            <ac:spMk id="2" creationId="{3C8C5EB2-B286-4E6E-A0E3-31E86300F10A}"/>
          </ac:spMkLst>
        </pc:spChg>
        <pc:spChg chg="mod">
          <ac:chgData name="William Clements" userId="cbdb0636-a496-422a-8d40-98c53d494d26" providerId="ADAL" clId="{4F9729D5-38F9-4309-ADAD-DB81AE96AB9B}" dt="2020-11-19T16:37:54.428" v="477"/>
          <ac:spMkLst>
            <pc:docMk/>
            <pc:sldMk cId="3059114045" sldId="435"/>
            <ac:spMk id="3" creationId="{26217D01-C327-442C-A65D-A9BD77810B46}"/>
          </ac:spMkLst>
        </pc:spChg>
        <pc:spChg chg="mod">
          <ac:chgData name="William Clements" userId="cbdb0636-a496-422a-8d40-98c53d494d26" providerId="ADAL" clId="{4F9729D5-38F9-4309-ADAD-DB81AE96AB9B}" dt="2020-11-19T16:37:54.428" v="477"/>
          <ac:spMkLst>
            <pc:docMk/>
            <pc:sldMk cId="3059114045" sldId="435"/>
            <ac:spMk id="4" creationId="{1B46E6CF-E93A-4D33-934C-3126300DAD97}"/>
          </ac:spMkLst>
        </pc:spChg>
        <pc:spChg chg="mod">
          <ac:chgData name="William Clements" userId="cbdb0636-a496-422a-8d40-98c53d494d26" providerId="ADAL" clId="{4F9729D5-38F9-4309-ADAD-DB81AE96AB9B}" dt="2020-11-19T16:37:54.428" v="477"/>
          <ac:spMkLst>
            <pc:docMk/>
            <pc:sldMk cId="3059114045" sldId="435"/>
            <ac:spMk id="5" creationId="{C9C22E6E-4323-4487-8A31-77BA3C23E054}"/>
          </ac:spMkLst>
        </pc:spChg>
        <pc:spChg chg="mod">
          <ac:chgData name="William Clements" userId="cbdb0636-a496-422a-8d40-98c53d494d26" providerId="ADAL" clId="{4F9729D5-38F9-4309-ADAD-DB81AE96AB9B}" dt="2020-11-19T16:37:54.428" v="477"/>
          <ac:spMkLst>
            <pc:docMk/>
            <pc:sldMk cId="3059114045" sldId="435"/>
            <ac:spMk id="6" creationId="{55223E82-E9EB-452F-9D21-E5607A666F2D}"/>
          </ac:spMkLst>
        </pc:spChg>
        <pc:picChg chg="add mod">
          <ac:chgData name="William Clements" userId="cbdb0636-a496-422a-8d40-98c53d494d26" providerId="ADAL" clId="{4F9729D5-38F9-4309-ADAD-DB81AE96AB9B}" dt="2020-11-19T16:06:16.212" v="92" actId="14100"/>
          <ac:picMkLst>
            <pc:docMk/>
            <pc:sldMk cId="3059114045" sldId="435"/>
            <ac:picMk id="7" creationId="{4980F179-45BB-4EB1-810C-E5A15D2DCBE6}"/>
          </ac:picMkLst>
        </pc:picChg>
      </pc:sldChg>
      <pc:sldChg chg="delSp modSp mod">
        <pc:chgData name="William Clements" userId="cbdb0636-a496-422a-8d40-98c53d494d26" providerId="ADAL" clId="{4F9729D5-38F9-4309-ADAD-DB81AE96AB9B}" dt="2020-11-19T16:38:31.314" v="480" actId="478"/>
        <pc:sldMkLst>
          <pc:docMk/>
          <pc:sldMk cId="1868825649" sldId="436"/>
        </pc:sldMkLst>
        <pc:spChg chg="del mod">
          <ac:chgData name="William Clements" userId="cbdb0636-a496-422a-8d40-98c53d494d26" providerId="ADAL" clId="{4F9729D5-38F9-4309-ADAD-DB81AE96AB9B}" dt="2020-11-19T16:38:31.314" v="480" actId="478"/>
          <ac:spMkLst>
            <pc:docMk/>
            <pc:sldMk cId="1868825649" sldId="436"/>
            <ac:spMk id="2" creationId="{4888E501-A80A-4D65-B232-39D2D16D6CD2}"/>
          </ac:spMkLst>
        </pc:spChg>
        <pc:spChg chg="mod">
          <ac:chgData name="William Clements" userId="cbdb0636-a496-422a-8d40-98c53d494d26" providerId="ADAL" clId="{4F9729D5-38F9-4309-ADAD-DB81AE96AB9B}" dt="2020-11-19T16:37:54.428" v="477"/>
          <ac:spMkLst>
            <pc:docMk/>
            <pc:sldMk cId="1868825649" sldId="436"/>
            <ac:spMk id="3" creationId="{9FFEDBFB-C722-476E-B5E8-27EF755AEF41}"/>
          </ac:spMkLst>
        </pc:spChg>
        <pc:spChg chg="mod">
          <ac:chgData name="William Clements" userId="cbdb0636-a496-422a-8d40-98c53d494d26" providerId="ADAL" clId="{4F9729D5-38F9-4309-ADAD-DB81AE96AB9B}" dt="2020-11-19T15:56:54.320" v="20" actId="13822"/>
          <ac:spMkLst>
            <pc:docMk/>
            <pc:sldMk cId="1868825649" sldId="436"/>
            <ac:spMk id="4" creationId="{84550C30-8204-491C-BD50-12C4D83C1E21}"/>
          </ac:spMkLst>
        </pc:spChg>
        <pc:spChg chg="mod">
          <ac:chgData name="William Clements" userId="cbdb0636-a496-422a-8d40-98c53d494d26" providerId="ADAL" clId="{4F9729D5-38F9-4309-ADAD-DB81AE96AB9B}" dt="2020-11-19T16:37:54.428" v="477"/>
          <ac:spMkLst>
            <pc:docMk/>
            <pc:sldMk cId="1868825649" sldId="436"/>
            <ac:spMk id="5" creationId="{ECDB81A2-796B-4405-A279-C5D45E69F6A6}"/>
          </ac:spMkLst>
        </pc:spChg>
        <pc:spChg chg="mod">
          <ac:chgData name="William Clements" userId="cbdb0636-a496-422a-8d40-98c53d494d26" providerId="ADAL" clId="{4F9729D5-38F9-4309-ADAD-DB81AE96AB9B}" dt="2020-11-19T15:56:59.824" v="22" actId="13822"/>
          <ac:spMkLst>
            <pc:docMk/>
            <pc:sldMk cId="1868825649" sldId="436"/>
            <ac:spMk id="6" creationId="{86B37ABD-E260-47E4-A3C8-8A90DAFD5076}"/>
          </ac:spMkLst>
        </pc:spChg>
        <pc:spChg chg="mod">
          <ac:chgData name="William Clements" userId="cbdb0636-a496-422a-8d40-98c53d494d26" providerId="ADAL" clId="{4F9729D5-38F9-4309-ADAD-DB81AE96AB9B}" dt="2020-11-19T15:57:05.405" v="24" actId="13822"/>
          <ac:spMkLst>
            <pc:docMk/>
            <pc:sldMk cId="1868825649" sldId="436"/>
            <ac:spMk id="14" creationId="{FE7E8505-1531-48F3-B8FA-B437258F5D38}"/>
          </ac:spMkLst>
        </pc:spChg>
        <pc:spChg chg="mod">
          <ac:chgData name="William Clements" userId="cbdb0636-a496-422a-8d40-98c53d494d26" providerId="ADAL" clId="{4F9729D5-38F9-4309-ADAD-DB81AE96AB9B}" dt="2020-11-19T15:57:02.800" v="23" actId="13822"/>
          <ac:spMkLst>
            <pc:docMk/>
            <pc:sldMk cId="1868825649" sldId="436"/>
            <ac:spMk id="16" creationId="{A22B94B0-410E-4430-AFB5-962A834E95EB}"/>
          </ac:spMkLst>
        </pc:spChg>
      </pc:sldChg>
      <pc:sldChg chg="delSp modSp mod">
        <pc:chgData name="William Clements" userId="cbdb0636-a496-422a-8d40-98c53d494d26" providerId="ADAL" clId="{4F9729D5-38F9-4309-ADAD-DB81AE96AB9B}" dt="2020-11-19T16:38:26.548" v="479" actId="478"/>
        <pc:sldMkLst>
          <pc:docMk/>
          <pc:sldMk cId="1261515883" sldId="438"/>
        </pc:sldMkLst>
        <pc:spChg chg="del mod">
          <ac:chgData name="William Clements" userId="cbdb0636-a496-422a-8d40-98c53d494d26" providerId="ADAL" clId="{4F9729D5-38F9-4309-ADAD-DB81AE96AB9B}" dt="2020-11-19T16:38:26.548" v="479" actId="478"/>
          <ac:spMkLst>
            <pc:docMk/>
            <pc:sldMk cId="1261515883" sldId="438"/>
            <ac:spMk id="2" creationId="{7975CEB8-61C6-45C8-ABF3-995B629F97EF}"/>
          </ac:spMkLst>
        </pc:spChg>
        <pc:spChg chg="mod">
          <ac:chgData name="William Clements" userId="cbdb0636-a496-422a-8d40-98c53d494d26" providerId="ADAL" clId="{4F9729D5-38F9-4309-ADAD-DB81AE96AB9B}" dt="2020-11-19T16:37:54.428" v="477"/>
          <ac:spMkLst>
            <pc:docMk/>
            <pc:sldMk cId="1261515883" sldId="438"/>
            <ac:spMk id="3" creationId="{7DFD6E47-B841-4ADE-8BA6-EA92E667D0D6}"/>
          </ac:spMkLst>
        </pc:spChg>
        <pc:spChg chg="mod">
          <ac:chgData name="William Clements" userId="cbdb0636-a496-422a-8d40-98c53d494d26" providerId="ADAL" clId="{4F9729D5-38F9-4309-ADAD-DB81AE96AB9B}" dt="2020-11-19T16:37:54.428" v="477"/>
          <ac:spMkLst>
            <pc:docMk/>
            <pc:sldMk cId="1261515883" sldId="438"/>
            <ac:spMk id="4" creationId="{B61BB48D-784B-41C3-9108-1D0C472E2661}"/>
          </ac:spMkLst>
        </pc:spChg>
        <pc:spChg chg="mod">
          <ac:chgData name="William Clements" userId="cbdb0636-a496-422a-8d40-98c53d494d26" providerId="ADAL" clId="{4F9729D5-38F9-4309-ADAD-DB81AE96AB9B}" dt="2020-11-19T16:37:54.428" v="477"/>
          <ac:spMkLst>
            <pc:docMk/>
            <pc:sldMk cId="1261515883" sldId="438"/>
            <ac:spMk id="5" creationId="{BC7549C8-EF28-422D-990F-7143CC3C45C9}"/>
          </ac:spMkLst>
        </pc:spChg>
        <pc:spChg chg="mod">
          <ac:chgData name="William Clements" userId="cbdb0636-a496-422a-8d40-98c53d494d26" providerId="ADAL" clId="{4F9729D5-38F9-4309-ADAD-DB81AE96AB9B}" dt="2020-11-19T16:37:54.428" v="477"/>
          <ac:spMkLst>
            <pc:docMk/>
            <pc:sldMk cId="1261515883" sldId="438"/>
            <ac:spMk id="6" creationId="{3660AAF3-D06E-4911-B950-67B88AF86678}"/>
          </ac:spMkLst>
        </pc:spChg>
      </pc:sldChg>
      <pc:sldChg chg="delSp modSp mod">
        <pc:chgData name="William Clements" userId="cbdb0636-a496-422a-8d40-98c53d494d26" providerId="ADAL" clId="{4F9729D5-38F9-4309-ADAD-DB81AE96AB9B}" dt="2020-11-19T16:38:24.229" v="478" actId="478"/>
        <pc:sldMkLst>
          <pc:docMk/>
          <pc:sldMk cId="4023183746" sldId="439"/>
        </pc:sldMkLst>
        <pc:spChg chg="del mod">
          <ac:chgData name="William Clements" userId="cbdb0636-a496-422a-8d40-98c53d494d26" providerId="ADAL" clId="{4F9729D5-38F9-4309-ADAD-DB81AE96AB9B}" dt="2020-11-19T16:38:24.229" v="478" actId="478"/>
          <ac:spMkLst>
            <pc:docMk/>
            <pc:sldMk cId="4023183746" sldId="439"/>
            <ac:spMk id="2" creationId="{67D3C466-D529-44C7-98AD-3244DAB9C0C9}"/>
          </ac:spMkLst>
        </pc:spChg>
        <pc:spChg chg="mod">
          <ac:chgData name="William Clements" userId="cbdb0636-a496-422a-8d40-98c53d494d26" providerId="ADAL" clId="{4F9729D5-38F9-4309-ADAD-DB81AE96AB9B}" dt="2020-11-19T16:37:54.428" v="477"/>
          <ac:spMkLst>
            <pc:docMk/>
            <pc:sldMk cId="4023183746" sldId="439"/>
            <ac:spMk id="3" creationId="{9F26A21C-7BA1-45A4-BE0F-EAF59C6294BF}"/>
          </ac:spMkLst>
        </pc:spChg>
        <pc:spChg chg="mod">
          <ac:chgData name="William Clements" userId="cbdb0636-a496-422a-8d40-98c53d494d26" providerId="ADAL" clId="{4F9729D5-38F9-4309-ADAD-DB81AE96AB9B}" dt="2020-11-19T16:37:54.428" v="477"/>
          <ac:spMkLst>
            <pc:docMk/>
            <pc:sldMk cId="4023183746" sldId="439"/>
            <ac:spMk id="4" creationId="{A8595486-156C-4F71-9093-F438621635C9}"/>
          </ac:spMkLst>
        </pc:spChg>
        <pc:spChg chg="mod">
          <ac:chgData name="William Clements" userId="cbdb0636-a496-422a-8d40-98c53d494d26" providerId="ADAL" clId="{4F9729D5-38F9-4309-ADAD-DB81AE96AB9B}" dt="2020-11-19T16:37:54.428" v="477"/>
          <ac:spMkLst>
            <pc:docMk/>
            <pc:sldMk cId="4023183746" sldId="439"/>
            <ac:spMk id="5" creationId="{65A806B8-7EC2-46F0-85D2-8D2B5D638902}"/>
          </ac:spMkLst>
        </pc:spChg>
        <pc:spChg chg="mod">
          <ac:chgData name="William Clements" userId="cbdb0636-a496-422a-8d40-98c53d494d26" providerId="ADAL" clId="{4F9729D5-38F9-4309-ADAD-DB81AE96AB9B}" dt="2020-11-19T16:37:54.428" v="477"/>
          <ac:spMkLst>
            <pc:docMk/>
            <pc:sldMk cId="4023183746" sldId="439"/>
            <ac:spMk id="6" creationId="{C4E3146C-59E5-4631-B663-6BA6DB54CF6E}"/>
          </ac:spMkLst>
        </pc:spChg>
        <pc:spChg chg="mod">
          <ac:chgData name="William Clements" userId="cbdb0636-a496-422a-8d40-98c53d494d26" providerId="ADAL" clId="{4F9729D5-38F9-4309-ADAD-DB81AE96AB9B}" dt="2020-11-19T15:57:42.055" v="30" actId="13822"/>
          <ac:spMkLst>
            <pc:docMk/>
            <pc:sldMk cId="4023183746" sldId="439"/>
            <ac:spMk id="16" creationId="{ADCC3098-B14A-4907-AAAE-112AD77E0A2F}"/>
          </ac:spMkLst>
        </pc:spChg>
        <pc:spChg chg="mod">
          <ac:chgData name="William Clements" userId="cbdb0636-a496-422a-8d40-98c53d494d26" providerId="ADAL" clId="{4F9729D5-38F9-4309-ADAD-DB81AE96AB9B}" dt="2020-11-19T15:57:35.668" v="29" actId="13822"/>
          <ac:spMkLst>
            <pc:docMk/>
            <pc:sldMk cId="4023183746" sldId="439"/>
            <ac:spMk id="20" creationId="{696E863C-4873-4179-A301-0474EC27474E}"/>
          </ac:spMkLst>
        </pc:spChg>
      </pc:sldChg>
      <pc:sldChg chg="modSp mod">
        <pc:chgData name="William Clements" userId="cbdb0636-a496-422a-8d40-98c53d494d26" providerId="ADAL" clId="{4F9729D5-38F9-4309-ADAD-DB81AE96AB9B}" dt="2020-11-19T16:37:54.428" v="477"/>
        <pc:sldMkLst>
          <pc:docMk/>
          <pc:sldMk cId="1894372381" sldId="441"/>
        </pc:sldMkLst>
        <pc:spChg chg="mod">
          <ac:chgData name="William Clements" userId="cbdb0636-a496-422a-8d40-98c53d494d26" providerId="ADAL" clId="{4F9729D5-38F9-4309-ADAD-DB81AE96AB9B}" dt="2020-11-19T16:37:54.428" v="477"/>
          <ac:spMkLst>
            <pc:docMk/>
            <pc:sldMk cId="1894372381" sldId="441"/>
            <ac:spMk id="4" creationId="{0B011228-8603-4CF0-9FA3-B8B812FEEDB9}"/>
          </ac:spMkLst>
        </pc:spChg>
        <pc:spChg chg="mod">
          <ac:chgData name="William Clements" userId="cbdb0636-a496-422a-8d40-98c53d494d26" providerId="ADAL" clId="{4F9729D5-38F9-4309-ADAD-DB81AE96AB9B}" dt="2020-11-19T16:37:54.428" v="477"/>
          <ac:spMkLst>
            <pc:docMk/>
            <pc:sldMk cId="1894372381" sldId="441"/>
            <ac:spMk id="6" creationId="{201FE02E-B2A3-463E-B568-3C7B76753CF4}"/>
          </ac:spMkLst>
        </pc:spChg>
        <pc:spChg chg="mod">
          <ac:chgData name="William Clements" userId="cbdb0636-a496-422a-8d40-98c53d494d26" providerId="ADAL" clId="{4F9729D5-38F9-4309-ADAD-DB81AE96AB9B}" dt="2020-11-19T15:55:41.525" v="8" actId="13822"/>
          <ac:spMkLst>
            <pc:docMk/>
            <pc:sldMk cId="1894372381" sldId="441"/>
            <ac:spMk id="14" creationId="{E3D8A66A-D718-41F8-8AA6-284EC81E6732}"/>
          </ac:spMkLst>
        </pc:spChg>
        <pc:spChg chg="mod">
          <ac:chgData name="William Clements" userId="cbdb0636-a496-422a-8d40-98c53d494d26" providerId="ADAL" clId="{4F9729D5-38F9-4309-ADAD-DB81AE96AB9B}" dt="2020-11-19T15:56:39.124" v="16" actId="13822"/>
          <ac:spMkLst>
            <pc:docMk/>
            <pc:sldMk cId="1894372381" sldId="441"/>
            <ac:spMk id="18" creationId="{0FB56121-A41D-4DC7-BC7E-A189897C3712}"/>
          </ac:spMkLst>
        </pc:spChg>
        <pc:spChg chg="mod">
          <ac:chgData name="William Clements" userId="cbdb0636-a496-422a-8d40-98c53d494d26" providerId="ADAL" clId="{4F9729D5-38F9-4309-ADAD-DB81AE96AB9B}" dt="2020-11-19T15:56:35.032" v="15" actId="13822"/>
          <ac:spMkLst>
            <pc:docMk/>
            <pc:sldMk cId="1894372381" sldId="441"/>
            <ac:spMk id="22" creationId="{204DFDAE-5FCC-458C-8DB9-4C379589F1D0}"/>
          </ac:spMkLst>
        </pc:spChg>
        <pc:picChg chg="mod">
          <ac:chgData name="William Clements" userId="cbdb0636-a496-422a-8d40-98c53d494d26" providerId="ADAL" clId="{4F9729D5-38F9-4309-ADAD-DB81AE96AB9B}" dt="2020-11-19T15:55:34.407" v="7" actId="1076"/>
          <ac:picMkLst>
            <pc:docMk/>
            <pc:sldMk cId="1894372381" sldId="441"/>
            <ac:picMk id="8" creationId="{E90811D0-FD80-4D9F-88C9-B60C549271FB}"/>
          </ac:picMkLst>
        </pc:picChg>
      </pc:sldChg>
      <pc:sldChg chg="addSp delSp modSp mod delDesignElem">
        <pc:chgData name="William Clements" userId="cbdb0636-a496-422a-8d40-98c53d494d26" providerId="ADAL" clId="{4F9729D5-38F9-4309-ADAD-DB81AE96AB9B}" dt="2020-11-19T16:37:54.428" v="477"/>
        <pc:sldMkLst>
          <pc:docMk/>
          <pc:sldMk cId="1333376758" sldId="442"/>
        </pc:sldMkLst>
        <pc:spChg chg="add mod">
          <ac:chgData name="William Clements" userId="cbdb0636-a496-422a-8d40-98c53d494d26" providerId="ADAL" clId="{4F9729D5-38F9-4309-ADAD-DB81AE96AB9B}" dt="2020-11-19T16:18:19.972" v="132" actId="6549"/>
          <ac:spMkLst>
            <pc:docMk/>
            <pc:sldMk cId="1333376758" sldId="442"/>
            <ac:spMk id="3" creationId="{757D2315-61C2-45A9-8885-4F1F8A424E9C}"/>
          </ac:spMkLst>
        </pc:spChg>
        <pc:spChg chg="del">
          <ac:chgData name="William Clements" userId="cbdb0636-a496-422a-8d40-98c53d494d26" providerId="ADAL" clId="{4F9729D5-38F9-4309-ADAD-DB81AE96AB9B}" dt="2020-11-19T16:37:54.428" v="477"/>
          <ac:spMkLst>
            <pc:docMk/>
            <pc:sldMk cId="1333376758" sldId="442"/>
            <ac:spMk id="9" creationId="{B775CD93-9DF2-48CB-9F57-1BCA9A46C7FA}"/>
          </ac:spMkLst>
        </pc:spChg>
        <pc:spChg chg="del">
          <ac:chgData name="William Clements" userId="cbdb0636-a496-422a-8d40-98c53d494d26" providerId="ADAL" clId="{4F9729D5-38F9-4309-ADAD-DB81AE96AB9B}" dt="2020-11-19T16:37:54.428" v="477"/>
          <ac:spMkLst>
            <pc:docMk/>
            <pc:sldMk cId="1333376758" sldId="442"/>
            <ac:spMk id="11" creationId="{6166C6D1-23AC-49C4-BA07-238E4E9F8CEB}"/>
          </ac:spMkLst>
        </pc:spChg>
        <pc:spChg chg="del">
          <ac:chgData name="William Clements" userId="cbdb0636-a496-422a-8d40-98c53d494d26" providerId="ADAL" clId="{4F9729D5-38F9-4309-ADAD-DB81AE96AB9B}" dt="2020-11-19T16:37:54.428" v="477"/>
          <ac:spMkLst>
            <pc:docMk/>
            <pc:sldMk cId="1333376758" sldId="442"/>
            <ac:spMk id="13" creationId="{1C091803-41C2-48E0-9228-5148460C7479}"/>
          </ac:spMkLst>
        </pc:spChg>
      </pc:sldChg>
      <pc:sldChg chg="addSp delSp modSp mod setBg setClrOvrMap delDesignElem">
        <pc:chgData name="William Clements" userId="cbdb0636-a496-422a-8d40-98c53d494d26" providerId="ADAL" clId="{4F9729D5-38F9-4309-ADAD-DB81AE96AB9B}" dt="2020-11-19T16:37:54.428" v="477"/>
        <pc:sldMkLst>
          <pc:docMk/>
          <pc:sldMk cId="3066038567" sldId="443"/>
        </pc:sldMkLst>
        <pc:spChg chg="mod">
          <ac:chgData name="William Clements" userId="cbdb0636-a496-422a-8d40-98c53d494d26" providerId="ADAL" clId="{4F9729D5-38F9-4309-ADAD-DB81AE96AB9B}" dt="2020-11-19T16:24:55.443" v="292" actId="26606"/>
          <ac:spMkLst>
            <pc:docMk/>
            <pc:sldMk cId="3066038567" sldId="443"/>
            <ac:spMk id="2" creationId="{DD372D84-B977-4401-971D-EA7DFCE45716}"/>
          </ac:spMkLst>
        </pc:spChg>
        <pc:spChg chg="mod">
          <ac:chgData name="William Clements" userId="cbdb0636-a496-422a-8d40-98c53d494d26" providerId="ADAL" clId="{4F9729D5-38F9-4309-ADAD-DB81AE96AB9B}" dt="2020-11-19T16:24:55.443" v="292" actId="26606"/>
          <ac:spMkLst>
            <pc:docMk/>
            <pc:sldMk cId="3066038567" sldId="443"/>
            <ac:spMk id="3" creationId="{21834382-1F39-4442-A74D-8046A2A9855F}"/>
          </ac:spMkLst>
        </pc:spChg>
        <pc:spChg chg="add del">
          <ac:chgData name="William Clements" userId="cbdb0636-a496-422a-8d40-98c53d494d26" providerId="ADAL" clId="{4F9729D5-38F9-4309-ADAD-DB81AE96AB9B}" dt="2020-11-19T16:37:54.428" v="477"/>
          <ac:spMkLst>
            <pc:docMk/>
            <pc:sldMk cId="3066038567" sldId="443"/>
            <ac:spMk id="10" creationId="{E0D60ECE-8986-45DC-B7FE-EC7699B466B8}"/>
          </ac:spMkLst>
        </pc:spChg>
        <pc:spChg chg="add del">
          <ac:chgData name="William Clements" userId="cbdb0636-a496-422a-8d40-98c53d494d26" providerId="ADAL" clId="{4F9729D5-38F9-4309-ADAD-DB81AE96AB9B}" dt="2020-11-19T16:37:54.428" v="477"/>
          <ac:spMkLst>
            <pc:docMk/>
            <pc:sldMk cId="3066038567" sldId="443"/>
            <ac:spMk id="12" creationId="{96964194-5878-40D2-8EC0-DDC58387FA56}"/>
          </ac:spMkLst>
        </pc:spChg>
        <pc:picChg chg="add">
          <ac:chgData name="William Clements" userId="cbdb0636-a496-422a-8d40-98c53d494d26" providerId="ADAL" clId="{4F9729D5-38F9-4309-ADAD-DB81AE96AB9B}" dt="2020-11-19T16:24:55.443" v="292" actId="26606"/>
          <ac:picMkLst>
            <pc:docMk/>
            <pc:sldMk cId="3066038567" sldId="443"/>
            <ac:picMk id="7" creationId="{EC5D0858-38E8-412F-9165-270D237496A5}"/>
          </ac:picMkLst>
        </pc:picChg>
      </pc:sldChg>
      <pc:sldChg chg="modSp">
        <pc:chgData name="William Clements" userId="cbdb0636-a496-422a-8d40-98c53d494d26" providerId="ADAL" clId="{4F9729D5-38F9-4309-ADAD-DB81AE96AB9B}" dt="2020-11-19T16:37:54.428" v="477"/>
        <pc:sldMkLst>
          <pc:docMk/>
          <pc:sldMk cId="3422641248" sldId="444"/>
        </pc:sldMkLst>
        <pc:spChg chg="mod">
          <ac:chgData name="William Clements" userId="cbdb0636-a496-422a-8d40-98c53d494d26" providerId="ADAL" clId="{4F9729D5-38F9-4309-ADAD-DB81AE96AB9B}" dt="2020-11-19T16:37:54.428" v="477"/>
          <ac:spMkLst>
            <pc:docMk/>
            <pc:sldMk cId="3422641248" sldId="444"/>
            <ac:spMk id="2" creationId="{47AF0D2C-2832-477C-8CB8-35A44D86FBD1}"/>
          </ac:spMkLst>
        </pc:spChg>
        <pc:spChg chg="mod">
          <ac:chgData name="William Clements" userId="cbdb0636-a496-422a-8d40-98c53d494d26" providerId="ADAL" clId="{4F9729D5-38F9-4309-ADAD-DB81AE96AB9B}" dt="2020-11-19T16:37:54.428" v="477"/>
          <ac:spMkLst>
            <pc:docMk/>
            <pc:sldMk cId="3422641248" sldId="444"/>
            <ac:spMk id="3" creationId="{073331C4-0B4B-4442-AE0E-C3D018F884EC}"/>
          </ac:spMkLst>
        </pc:spChg>
      </pc:sldChg>
      <pc:sldChg chg="addSp delSp modSp new mod setBg delDesignElem">
        <pc:chgData name="William Clements" userId="cbdb0636-a496-422a-8d40-98c53d494d26" providerId="ADAL" clId="{4F9729D5-38F9-4309-ADAD-DB81AE96AB9B}" dt="2020-11-19T16:37:54.428" v="477"/>
        <pc:sldMkLst>
          <pc:docMk/>
          <pc:sldMk cId="1677132073" sldId="445"/>
        </pc:sldMkLst>
        <pc:spChg chg="mod">
          <ac:chgData name="William Clements" userId="cbdb0636-a496-422a-8d40-98c53d494d26" providerId="ADAL" clId="{4F9729D5-38F9-4309-ADAD-DB81AE96AB9B}" dt="2020-11-19T16:24:44.479" v="291" actId="26606"/>
          <ac:spMkLst>
            <pc:docMk/>
            <pc:sldMk cId="1677132073" sldId="445"/>
            <ac:spMk id="2" creationId="{DD6EA3EF-4E3A-4C9D-BE82-8D03B072D987}"/>
          </ac:spMkLst>
        </pc:spChg>
        <pc:spChg chg="mod">
          <ac:chgData name="William Clements" userId="cbdb0636-a496-422a-8d40-98c53d494d26" providerId="ADAL" clId="{4F9729D5-38F9-4309-ADAD-DB81AE96AB9B}" dt="2020-11-19T16:24:44.479" v="291" actId="26606"/>
          <ac:spMkLst>
            <pc:docMk/>
            <pc:sldMk cId="1677132073" sldId="445"/>
            <ac:spMk id="3" creationId="{E4803ABF-C1C7-434B-B08A-5170B35EAD96}"/>
          </ac:spMkLst>
        </pc:spChg>
        <pc:spChg chg="add del">
          <ac:chgData name="William Clements" userId="cbdb0636-a496-422a-8d40-98c53d494d26" providerId="ADAL" clId="{4F9729D5-38F9-4309-ADAD-DB81AE96AB9B}" dt="2020-11-19T16:24:44.464" v="290" actId="26606"/>
          <ac:spMkLst>
            <pc:docMk/>
            <pc:sldMk cId="1677132073" sldId="445"/>
            <ac:spMk id="8" creationId="{DBF61EA3-B236-439E-9C0B-340980D56BEE}"/>
          </ac:spMkLst>
        </pc:spChg>
        <pc:spChg chg="add del">
          <ac:chgData name="William Clements" userId="cbdb0636-a496-422a-8d40-98c53d494d26" providerId="ADAL" clId="{4F9729D5-38F9-4309-ADAD-DB81AE96AB9B}" dt="2020-11-19T16:24:44.464" v="290" actId="26606"/>
          <ac:spMkLst>
            <pc:docMk/>
            <pc:sldMk cId="1677132073" sldId="445"/>
            <ac:spMk id="14" creationId="{E659831F-0D9A-4C63-9EBB-8435B85A440F}"/>
          </ac:spMkLst>
        </pc:spChg>
        <pc:spChg chg="add del">
          <ac:chgData name="William Clements" userId="cbdb0636-a496-422a-8d40-98c53d494d26" providerId="ADAL" clId="{4F9729D5-38F9-4309-ADAD-DB81AE96AB9B}" dt="2020-11-19T16:37:54.428" v="477"/>
          <ac:spMkLst>
            <pc:docMk/>
            <pc:sldMk cId="1677132073" sldId="445"/>
            <ac:spMk id="16" creationId="{1E547BA6-BAE0-43BB-A7CA-60F69CE252F0}"/>
          </ac:spMkLst>
        </pc:spChg>
        <pc:spChg chg="add del">
          <ac:chgData name="William Clements" userId="cbdb0636-a496-422a-8d40-98c53d494d26" providerId="ADAL" clId="{4F9729D5-38F9-4309-ADAD-DB81AE96AB9B}" dt="2020-11-19T16:37:54.428" v="477"/>
          <ac:spMkLst>
            <pc:docMk/>
            <pc:sldMk cId="1677132073" sldId="445"/>
            <ac:spMk id="17" creationId="{2B566528-1B12-4246-9431-5C2D7D081168}"/>
          </ac:spMkLst>
        </pc:spChg>
        <pc:spChg chg="add del">
          <ac:chgData name="William Clements" userId="cbdb0636-a496-422a-8d40-98c53d494d26" providerId="ADAL" clId="{4F9729D5-38F9-4309-ADAD-DB81AE96AB9B}" dt="2020-11-19T16:37:54.428" v="477"/>
          <ac:spMkLst>
            <pc:docMk/>
            <pc:sldMk cId="1677132073" sldId="445"/>
            <ac:spMk id="18" creationId="{2E80C965-DB6D-4F81-9E9E-B027384D0BD6}"/>
          </ac:spMkLst>
        </pc:spChg>
        <pc:spChg chg="add del">
          <ac:chgData name="William Clements" userId="cbdb0636-a496-422a-8d40-98c53d494d26" providerId="ADAL" clId="{4F9729D5-38F9-4309-ADAD-DB81AE96AB9B}" dt="2020-11-19T16:37:54.428" v="477"/>
          <ac:spMkLst>
            <pc:docMk/>
            <pc:sldMk cId="1677132073" sldId="445"/>
            <ac:spMk id="19" creationId="{A580F890-B085-4E95-96AA-55AEBEC5CE6E}"/>
          </ac:spMkLst>
        </pc:spChg>
        <pc:spChg chg="add del">
          <ac:chgData name="William Clements" userId="cbdb0636-a496-422a-8d40-98c53d494d26" providerId="ADAL" clId="{4F9729D5-38F9-4309-ADAD-DB81AE96AB9B}" dt="2020-11-19T16:37:54.428" v="477"/>
          <ac:spMkLst>
            <pc:docMk/>
            <pc:sldMk cId="1677132073" sldId="445"/>
            <ac:spMk id="20" creationId="{D3F51FEB-38FB-4F6C-9F7B-2F2AFAB65463}"/>
          </ac:spMkLst>
        </pc:spChg>
        <pc:grpChg chg="add del">
          <ac:chgData name="William Clements" userId="cbdb0636-a496-422a-8d40-98c53d494d26" providerId="ADAL" clId="{4F9729D5-38F9-4309-ADAD-DB81AE96AB9B}" dt="2020-11-19T16:24:44.464" v="290" actId="26606"/>
          <ac:grpSpMkLst>
            <pc:docMk/>
            <pc:sldMk cId="1677132073" sldId="445"/>
            <ac:grpSpMk id="10" creationId="{28FAF094-D087-493F-8DF9-A486C2D6BBAA}"/>
          </ac:grpSpMkLst>
        </pc:grpChg>
      </pc:sldChg>
    </pc:docChg>
  </pc:docChgLst>
  <pc:docChgLst>
    <pc:chgData name="Clements, William" userId="cbdb0636-a496-422a-8d40-98c53d494d26" providerId="ADAL" clId="{D23233DF-4FE0-4FE2-820A-ADF765E2A3A9}"/>
    <pc:docChg chg="undo custSel addSld modSld">
      <pc:chgData name="Clements, William" userId="cbdb0636-a496-422a-8d40-98c53d494d26" providerId="ADAL" clId="{D23233DF-4FE0-4FE2-820A-ADF765E2A3A9}" dt="2021-11-17T15:45:31.463" v="311" actId="20577"/>
      <pc:docMkLst>
        <pc:docMk/>
      </pc:docMkLst>
      <pc:sldChg chg="modSp mod modShow">
        <pc:chgData name="Clements, William" userId="cbdb0636-a496-422a-8d40-98c53d494d26" providerId="ADAL" clId="{D23233DF-4FE0-4FE2-820A-ADF765E2A3A9}" dt="2021-11-15T16:19:34.420" v="68" actId="20577"/>
        <pc:sldMkLst>
          <pc:docMk/>
          <pc:sldMk cId="2103704764" sldId="267"/>
        </pc:sldMkLst>
        <pc:spChg chg="mod">
          <ac:chgData name="Clements, William" userId="cbdb0636-a496-422a-8d40-98c53d494d26" providerId="ADAL" clId="{D23233DF-4FE0-4FE2-820A-ADF765E2A3A9}" dt="2021-11-15T16:19:34.420" v="68" actId="20577"/>
          <ac:spMkLst>
            <pc:docMk/>
            <pc:sldMk cId="2103704764" sldId="267"/>
            <ac:spMk id="3" creationId="{F7B2C8AE-F3B1-4848-BD67-CD7FCFC2D17C}"/>
          </ac:spMkLst>
        </pc:spChg>
      </pc:sldChg>
      <pc:sldChg chg="delSp modSp mod">
        <pc:chgData name="Clements, William" userId="cbdb0636-a496-422a-8d40-98c53d494d26" providerId="ADAL" clId="{D23233DF-4FE0-4FE2-820A-ADF765E2A3A9}" dt="2021-11-15T16:21:06.679" v="71" actId="21"/>
        <pc:sldMkLst>
          <pc:docMk/>
          <pc:sldMk cId="1879967995" sldId="273"/>
        </pc:sldMkLst>
        <pc:spChg chg="del mod">
          <ac:chgData name="Clements, William" userId="cbdb0636-a496-422a-8d40-98c53d494d26" providerId="ADAL" clId="{D23233DF-4FE0-4FE2-820A-ADF765E2A3A9}" dt="2021-11-15T16:21:06.679" v="71" actId="21"/>
          <ac:spMkLst>
            <pc:docMk/>
            <pc:sldMk cId="1879967995" sldId="273"/>
            <ac:spMk id="7" creationId="{B00DCEC4-49A9-4953-B7DE-9F46FA4C820E}"/>
          </ac:spMkLst>
        </pc:spChg>
      </pc:sldChg>
      <pc:sldChg chg="mod modShow">
        <pc:chgData name="Clements, William" userId="cbdb0636-a496-422a-8d40-98c53d494d26" providerId="ADAL" clId="{D23233DF-4FE0-4FE2-820A-ADF765E2A3A9}" dt="2021-11-15T16:20:34.054" v="69" actId="729"/>
        <pc:sldMkLst>
          <pc:docMk/>
          <pc:sldMk cId="1481279933" sldId="282"/>
        </pc:sldMkLst>
      </pc:sldChg>
      <pc:sldChg chg="mod modShow">
        <pc:chgData name="Clements, William" userId="cbdb0636-a496-422a-8d40-98c53d494d26" providerId="ADAL" clId="{D23233DF-4FE0-4FE2-820A-ADF765E2A3A9}" dt="2021-11-15T16:20:34.054" v="69" actId="729"/>
        <pc:sldMkLst>
          <pc:docMk/>
          <pc:sldMk cId="2532408201" sldId="283"/>
        </pc:sldMkLst>
      </pc:sldChg>
      <pc:sldChg chg="modSp mod">
        <pc:chgData name="Clements, William" userId="cbdb0636-a496-422a-8d40-98c53d494d26" providerId="ADAL" clId="{D23233DF-4FE0-4FE2-820A-ADF765E2A3A9}" dt="2021-11-15T16:21:35.497" v="72" actId="14100"/>
        <pc:sldMkLst>
          <pc:docMk/>
          <pc:sldMk cId="3583481209" sldId="432"/>
        </pc:sldMkLst>
        <pc:spChg chg="mod">
          <ac:chgData name="Clements, William" userId="cbdb0636-a496-422a-8d40-98c53d494d26" providerId="ADAL" clId="{D23233DF-4FE0-4FE2-820A-ADF765E2A3A9}" dt="2021-11-15T16:21:35.497" v="72" actId="14100"/>
          <ac:spMkLst>
            <pc:docMk/>
            <pc:sldMk cId="3583481209" sldId="432"/>
            <ac:spMk id="3" creationId="{31C2EE66-CEA1-45AD-A08A-C95BBBFA27EC}"/>
          </ac:spMkLst>
        </pc:spChg>
      </pc:sldChg>
      <pc:sldChg chg="delSp modSp mod delAnim">
        <pc:chgData name="Clements, William" userId="cbdb0636-a496-422a-8d40-98c53d494d26" providerId="ADAL" clId="{D23233DF-4FE0-4FE2-820A-ADF765E2A3A9}" dt="2021-11-17T15:32:46.714" v="309" actId="478"/>
        <pc:sldMkLst>
          <pc:docMk/>
          <pc:sldMk cId="2726408584" sldId="434"/>
        </pc:sldMkLst>
        <pc:spChg chg="mod">
          <ac:chgData name="Clements, William" userId="cbdb0636-a496-422a-8d40-98c53d494d26" providerId="ADAL" clId="{D23233DF-4FE0-4FE2-820A-ADF765E2A3A9}" dt="2021-11-17T15:32:33.752" v="308" actId="33524"/>
          <ac:spMkLst>
            <pc:docMk/>
            <pc:sldMk cId="2726408584" sldId="434"/>
            <ac:spMk id="8" creationId="{6EE93A2F-0869-4E6F-AA46-D65861E582C3}"/>
          </ac:spMkLst>
        </pc:spChg>
        <pc:spChg chg="del">
          <ac:chgData name="Clements, William" userId="cbdb0636-a496-422a-8d40-98c53d494d26" providerId="ADAL" clId="{D23233DF-4FE0-4FE2-820A-ADF765E2A3A9}" dt="2021-11-17T15:32:46.714" v="309" actId="478"/>
          <ac:spMkLst>
            <pc:docMk/>
            <pc:sldMk cId="2726408584" sldId="434"/>
            <ac:spMk id="10" creationId="{3EB83344-8609-4C25-846D-FA8C00B1B8D2}"/>
          </ac:spMkLst>
        </pc:spChg>
      </pc:sldChg>
      <pc:sldChg chg="modSp mod">
        <pc:chgData name="Clements, William" userId="cbdb0636-a496-422a-8d40-98c53d494d26" providerId="ADAL" clId="{D23233DF-4FE0-4FE2-820A-ADF765E2A3A9}" dt="2021-11-17T15:45:31.463" v="311" actId="20577"/>
        <pc:sldMkLst>
          <pc:docMk/>
          <pc:sldMk cId="1894372381" sldId="441"/>
        </pc:sldMkLst>
        <pc:spChg chg="mod">
          <ac:chgData name="Clements, William" userId="cbdb0636-a496-422a-8d40-98c53d494d26" providerId="ADAL" clId="{D23233DF-4FE0-4FE2-820A-ADF765E2A3A9}" dt="2021-11-17T15:45:31.463" v="311" actId="20577"/>
          <ac:spMkLst>
            <pc:docMk/>
            <pc:sldMk cId="1894372381" sldId="441"/>
            <ac:spMk id="18" creationId="{0FB56121-A41D-4DC7-BC7E-A189897C3712}"/>
          </ac:spMkLst>
        </pc:spChg>
      </pc:sldChg>
      <pc:sldChg chg="modAnim">
        <pc:chgData name="Clements, William" userId="cbdb0636-a496-422a-8d40-98c53d494d26" providerId="ADAL" clId="{D23233DF-4FE0-4FE2-820A-ADF765E2A3A9}" dt="2021-11-15T16:05:10.439" v="51"/>
        <pc:sldMkLst>
          <pc:docMk/>
          <pc:sldMk cId="1677132073" sldId="445"/>
        </pc:sldMkLst>
      </pc:sldChg>
      <pc:sldChg chg="addSp delSp modSp new mod">
        <pc:chgData name="Clements, William" userId="cbdb0636-a496-422a-8d40-98c53d494d26" providerId="ADAL" clId="{D23233DF-4FE0-4FE2-820A-ADF765E2A3A9}" dt="2021-11-15T16:24:08.595" v="306"/>
        <pc:sldMkLst>
          <pc:docMk/>
          <pc:sldMk cId="2667723503" sldId="447"/>
        </pc:sldMkLst>
        <pc:spChg chg="mod">
          <ac:chgData name="Clements, William" userId="cbdb0636-a496-422a-8d40-98c53d494d26" providerId="ADAL" clId="{D23233DF-4FE0-4FE2-820A-ADF765E2A3A9}" dt="2021-11-15T16:24:08.595" v="306"/>
          <ac:spMkLst>
            <pc:docMk/>
            <pc:sldMk cId="2667723503" sldId="447"/>
            <ac:spMk id="2" creationId="{83DAA623-6C2F-4993-9C5C-F35FFE09E46D}"/>
          </ac:spMkLst>
        </pc:spChg>
        <pc:spChg chg="del">
          <ac:chgData name="Clements, William" userId="cbdb0636-a496-422a-8d40-98c53d494d26" providerId="ADAL" clId="{D23233DF-4FE0-4FE2-820A-ADF765E2A3A9}" dt="2021-11-15T16:22:26.405" v="74"/>
          <ac:spMkLst>
            <pc:docMk/>
            <pc:sldMk cId="2667723503" sldId="447"/>
            <ac:spMk id="3" creationId="{9122879F-139F-444E-A0ED-AA45D1D7041F}"/>
          </ac:spMkLst>
        </pc:spChg>
        <pc:spChg chg="mod">
          <ac:chgData name="Clements, William" userId="cbdb0636-a496-422a-8d40-98c53d494d26" providerId="ADAL" clId="{D23233DF-4FE0-4FE2-820A-ADF765E2A3A9}" dt="2021-11-15T16:24:06.585" v="305" actId="21"/>
          <ac:spMkLst>
            <pc:docMk/>
            <pc:sldMk cId="2667723503" sldId="447"/>
            <ac:spMk id="4" creationId="{ECEC30FB-A429-422A-88A5-335C8D1C0FB7}"/>
          </ac:spMkLst>
        </pc:spChg>
        <pc:spChg chg="add mod">
          <ac:chgData name="Clements, William" userId="cbdb0636-a496-422a-8d40-98c53d494d26" providerId="ADAL" clId="{D23233DF-4FE0-4FE2-820A-ADF765E2A3A9}" dt="2021-11-15T16:22:26.405" v="74"/>
          <ac:spMkLst>
            <pc:docMk/>
            <pc:sldMk cId="2667723503" sldId="447"/>
            <ac:spMk id="5" creationId="{F2BDC42E-6E9C-480E-901A-A07B5159797C}"/>
          </ac:spMkLst>
        </pc:spChg>
      </pc:sldChg>
      <pc:sldChg chg="add">
        <pc:chgData name="Clements, William" userId="cbdb0636-a496-422a-8d40-98c53d494d26" providerId="ADAL" clId="{D23233DF-4FE0-4FE2-820A-ADF765E2A3A9}" dt="2021-11-17T15:35:27.129" v="310"/>
        <pc:sldMkLst>
          <pc:docMk/>
          <pc:sldMk cId="1505219087" sldId="448"/>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8C4986-78D7-43A7-B8F2-BE54E6FFB344}" type="doc">
      <dgm:prSet loTypeId="urn:microsoft.com/office/officeart/2005/8/layout/list1" loCatId="list" qsTypeId="urn:microsoft.com/office/officeart/2005/8/quickstyle/simple1" qsCatId="simple" csTypeId="urn:microsoft.com/office/officeart/2005/8/colors/accent0_3" csCatId="mainScheme"/>
      <dgm:spPr/>
      <dgm:t>
        <a:bodyPr/>
        <a:lstStyle/>
        <a:p>
          <a:endParaRPr lang="en-US"/>
        </a:p>
      </dgm:t>
    </dgm:pt>
    <dgm:pt modelId="{AE063E8B-A5B6-4084-AD56-4E90DCBB55F1}">
      <dgm:prSet/>
      <dgm:spPr/>
      <dgm:t>
        <a:bodyPr/>
        <a:lstStyle/>
        <a:p>
          <a:r>
            <a:rPr lang="en-US"/>
            <a:t>Effective Communication</a:t>
          </a:r>
        </a:p>
      </dgm:t>
    </dgm:pt>
    <dgm:pt modelId="{1063D3C9-426C-4C80-9ACC-59B4522143E6}" type="parTrans" cxnId="{9852448E-ABA8-4FF5-A81C-05A37B4CFE1A}">
      <dgm:prSet/>
      <dgm:spPr/>
      <dgm:t>
        <a:bodyPr/>
        <a:lstStyle/>
        <a:p>
          <a:endParaRPr lang="en-US"/>
        </a:p>
      </dgm:t>
    </dgm:pt>
    <dgm:pt modelId="{92A7AA81-4BE0-4D21-9B3C-673FFE09FE9E}" type="sibTrans" cxnId="{9852448E-ABA8-4FF5-A81C-05A37B4CFE1A}">
      <dgm:prSet/>
      <dgm:spPr/>
      <dgm:t>
        <a:bodyPr/>
        <a:lstStyle/>
        <a:p>
          <a:endParaRPr lang="en-US"/>
        </a:p>
      </dgm:t>
    </dgm:pt>
    <dgm:pt modelId="{2AF1BB24-AC5A-47D1-AF11-B4591321080B}">
      <dgm:prSet/>
      <dgm:spPr/>
      <dgm:t>
        <a:bodyPr/>
        <a:lstStyle/>
        <a:p>
          <a:r>
            <a:rPr lang="en-US"/>
            <a:t>Why is communication so important for technology professionals?</a:t>
          </a:r>
        </a:p>
      </dgm:t>
    </dgm:pt>
    <dgm:pt modelId="{8DD0A734-1EFD-4FAA-9D89-01ED6F012640}" type="parTrans" cxnId="{47132FB1-3DED-4094-9932-84C0FB7D4620}">
      <dgm:prSet/>
      <dgm:spPr/>
      <dgm:t>
        <a:bodyPr/>
        <a:lstStyle/>
        <a:p>
          <a:endParaRPr lang="en-US"/>
        </a:p>
      </dgm:t>
    </dgm:pt>
    <dgm:pt modelId="{9A2B04B2-C125-4242-AC77-8917BD4B20FD}" type="sibTrans" cxnId="{47132FB1-3DED-4094-9932-84C0FB7D4620}">
      <dgm:prSet/>
      <dgm:spPr/>
      <dgm:t>
        <a:bodyPr/>
        <a:lstStyle/>
        <a:p>
          <a:endParaRPr lang="en-US"/>
        </a:p>
      </dgm:t>
    </dgm:pt>
    <dgm:pt modelId="{6CBC2311-D212-48AC-9024-722020C220C8}">
      <dgm:prSet/>
      <dgm:spPr/>
      <dgm:t>
        <a:bodyPr/>
        <a:lstStyle/>
        <a:p>
          <a:r>
            <a:rPr lang="en-US"/>
            <a:t>Can you think of an example of ineffective communication?</a:t>
          </a:r>
        </a:p>
      </dgm:t>
    </dgm:pt>
    <dgm:pt modelId="{C129E157-2439-43B2-90BB-307C4B2EEC16}" type="parTrans" cxnId="{1D35BAC8-EAEE-46DC-970D-A4A99E09884E}">
      <dgm:prSet/>
      <dgm:spPr/>
      <dgm:t>
        <a:bodyPr/>
        <a:lstStyle/>
        <a:p>
          <a:endParaRPr lang="en-US"/>
        </a:p>
      </dgm:t>
    </dgm:pt>
    <dgm:pt modelId="{0DDC11F5-7C38-4B3C-9D68-7D4499161057}" type="sibTrans" cxnId="{1D35BAC8-EAEE-46DC-970D-A4A99E09884E}">
      <dgm:prSet/>
      <dgm:spPr/>
      <dgm:t>
        <a:bodyPr/>
        <a:lstStyle/>
        <a:p>
          <a:endParaRPr lang="en-US"/>
        </a:p>
      </dgm:t>
    </dgm:pt>
    <dgm:pt modelId="{C7C6E5B1-227C-41BD-92E2-079B3A4357D2}">
      <dgm:prSet/>
      <dgm:spPr/>
      <dgm:t>
        <a:bodyPr/>
        <a:lstStyle/>
        <a:p>
          <a:r>
            <a:rPr lang="en-US"/>
            <a:t>How can you be a more effective communicator?</a:t>
          </a:r>
        </a:p>
      </dgm:t>
    </dgm:pt>
    <dgm:pt modelId="{1E35862D-3119-4BE8-87B9-6E3A63B3FED0}" type="parTrans" cxnId="{28A48C2B-74BE-4E9F-A238-32B790453006}">
      <dgm:prSet/>
      <dgm:spPr/>
      <dgm:t>
        <a:bodyPr/>
        <a:lstStyle/>
        <a:p>
          <a:endParaRPr lang="en-US"/>
        </a:p>
      </dgm:t>
    </dgm:pt>
    <dgm:pt modelId="{F5B1DBC0-8B35-41DB-8E5C-78D4D6A976C3}" type="sibTrans" cxnId="{28A48C2B-74BE-4E9F-A238-32B790453006}">
      <dgm:prSet/>
      <dgm:spPr/>
      <dgm:t>
        <a:bodyPr/>
        <a:lstStyle/>
        <a:p>
          <a:endParaRPr lang="en-US"/>
        </a:p>
      </dgm:t>
    </dgm:pt>
    <dgm:pt modelId="{FA45A2C6-2964-45B8-A01D-5BA585FAB838}">
      <dgm:prSet/>
      <dgm:spPr/>
      <dgm:t>
        <a:bodyPr/>
        <a:lstStyle/>
        <a:p>
          <a:r>
            <a:rPr lang="en-US"/>
            <a:t>Ethical Communication</a:t>
          </a:r>
        </a:p>
      </dgm:t>
    </dgm:pt>
    <dgm:pt modelId="{ABACE4D8-23D1-4291-982D-EF680EB1935B}" type="parTrans" cxnId="{3656D77C-1961-4716-9890-C5F919CAE6F4}">
      <dgm:prSet/>
      <dgm:spPr/>
      <dgm:t>
        <a:bodyPr/>
        <a:lstStyle/>
        <a:p>
          <a:endParaRPr lang="en-US"/>
        </a:p>
      </dgm:t>
    </dgm:pt>
    <dgm:pt modelId="{B809EA34-152E-450E-9B06-E2CA4E71E9B2}" type="sibTrans" cxnId="{3656D77C-1961-4716-9890-C5F919CAE6F4}">
      <dgm:prSet/>
      <dgm:spPr/>
      <dgm:t>
        <a:bodyPr/>
        <a:lstStyle/>
        <a:p>
          <a:endParaRPr lang="en-US"/>
        </a:p>
      </dgm:t>
    </dgm:pt>
    <dgm:pt modelId="{3B72D87C-33C8-4BD2-A1ED-4CE9C4006B81}">
      <dgm:prSet/>
      <dgm:spPr/>
      <dgm:t>
        <a:bodyPr/>
        <a:lstStyle/>
        <a:p>
          <a:r>
            <a:rPr lang="en-US"/>
            <a:t>What are the principles of ethical communication?</a:t>
          </a:r>
        </a:p>
      </dgm:t>
    </dgm:pt>
    <dgm:pt modelId="{19758F25-79E5-4773-90B5-24BF1B5ACD57}" type="parTrans" cxnId="{E3F63880-BA2B-4479-80E5-DF5B4C573F8F}">
      <dgm:prSet/>
      <dgm:spPr/>
      <dgm:t>
        <a:bodyPr/>
        <a:lstStyle/>
        <a:p>
          <a:endParaRPr lang="en-US"/>
        </a:p>
      </dgm:t>
    </dgm:pt>
    <dgm:pt modelId="{0CC13578-0081-45FC-A30B-B4C70A1A6C1E}" type="sibTrans" cxnId="{E3F63880-BA2B-4479-80E5-DF5B4C573F8F}">
      <dgm:prSet/>
      <dgm:spPr/>
      <dgm:t>
        <a:bodyPr/>
        <a:lstStyle/>
        <a:p>
          <a:endParaRPr lang="en-US"/>
        </a:p>
      </dgm:t>
    </dgm:pt>
    <dgm:pt modelId="{495A8A95-0D20-49C6-BD54-93DAAE881107}">
      <dgm:prSet/>
      <dgm:spPr/>
      <dgm:t>
        <a:bodyPr/>
        <a:lstStyle/>
        <a:p>
          <a:r>
            <a:rPr lang="en-US"/>
            <a:t>Why is it so important for professional relationships?</a:t>
          </a:r>
        </a:p>
      </dgm:t>
    </dgm:pt>
    <dgm:pt modelId="{0894AE47-A6CF-4104-A34B-6D5296350D6F}" type="parTrans" cxnId="{C2C09DF9-FBC6-4190-BE0B-607497E45C8E}">
      <dgm:prSet/>
      <dgm:spPr/>
      <dgm:t>
        <a:bodyPr/>
        <a:lstStyle/>
        <a:p>
          <a:endParaRPr lang="en-US"/>
        </a:p>
      </dgm:t>
    </dgm:pt>
    <dgm:pt modelId="{242FF9DD-9998-4ABD-BBFB-D1F5608D968E}" type="sibTrans" cxnId="{C2C09DF9-FBC6-4190-BE0B-607497E45C8E}">
      <dgm:prSet/>
      <dgm:spPr/>
      <dgm:t>
        <a:bodyPr/>
        <a:lstStyle/>
        <a:p>
          <a:endParaRPr lang="en-US"/>
        </a:p>
      </dgm:t>
    </dgm:pt>
    <dgm:pt modelId="{D3FA0ACA-2253-43D4-88B9-C79C3223BA80}">
      <dgm:prSet/>
      <dgm:spPr/>
      <dgm:t>
        <a:bodyPr/>
        <a:lstStyle/>
        <a:p>
          <a:r>
            <a:rPr lang="en-US"/>
            <a:t>How does unethical communication undermine teamwork?</a:t>
          </a:r>
        </a:p>
      </dgm:t>
    </dgm:pt>
    <dgm:pt modelId="{DE848147-6416-4200-ADFE-E7E1904EEB69}" type="parTrans" cxnId="{A0B80601-ACE0-4B4E-91A2-9A92386EDE05}">
      <dgm:prSet/>
      <dgm:spPr/>
      <dgm:t>
        <a:bodyPr/>
        <a:lstStyle/>
        <a:p>
          <a:endParaRPr lang="en-US"/>
        </a:p>
      </dgm:t>
    </dgm:pt>
    <dgm:pt modelId="{D263EC38-1649-4260-9219-24FD0B9C58D8}" type="sibTrans" cxnId="{A0B80601-ACE0-4B4E-91A2-9A92386EDE05}">
      <dgm:prSet/>
      <dgm:spPr/>
      <dgm:t>
        <a:bodyPr/>
        <a:lstStyle/>
        <a:p>
          <a:endParaRPr lang="en-US"/>
        </a:p>
      </dgm:t>
    </dgm:pt>
    <dgm:pt modelId="{77DB0B53-9866-4CBF-9FF9-E28CE1FB0BE4}" type="pres">
      <dgm:prSet presAssocID="{C28C4986-78D7-43A7-B8F2-BE54E6FFB344}" presName="linear" presStyleCnt="0">
        <dgm:presLayoutVars>
          <dgm:dir/>
          <dgm:animLvl val="lvl"/>
          <dgm:resizeHandles val="exact"/>
        </dgm:presLayoutVars>
      </dgm:prSet>
      <dgm:spPr/>
    </dgm:pt>
    <dgm:pt modelId="{2CCDEA34-9813-4538-A59E-1CF9F8C16630}" type="pres">
      <dgm:prSet presAssocID="{AE063E8B-A5B6-4084-AD56-4E90DCBB55F1}" presName="parentLin" presStyleCnt="0"/>
      <dgm:spPr/>
    </dgm:pt>
    <dgm:pt modelId="{520B6E62-9EA8-45E5-929A-B5AF785C2124}" type="pres">
      <dgm:prSet presAssocID="{AE063E8B-A5B6-4084-AD56-4E90DCBB55F1}" presName="parentLeftMargin" presStyleLbl="node1" presStyleIdx="0" presStyleCnt="2"/>
      <dgm:spPr/>
    </dgm:pt>
    <dgm:pt modelId="{E18B1AFE-6EAF-403A-A019-5678A385B354}" type="pres">
      <dgm:prSet presAssocID="{AE063E8B-A5B6-4084-AD56-4E90DCBB55F1}" presName="parentText" presStyleLbl="node1" presStyleIdx="0" presStyleCnt="2">
        <dgm:presLayoutVars>
          <dgm:chMax val="0"/>
          <dgm:bulletEnabled val="1"/>
        </dgm:presLayoutVars>
      </dgm:prSet>
      <dgm:spPr/>
    </dgm:pt>
    <dgm:pt modelId="{91EA571A-EAAA-4050-90D3-ED390392DFFC}" type="pres">
      <dgm:prSet presAssocID="{AE063E8B-A5B6-4084-AD56-4E90DCBB55F1}" presName="negativeSpace" presStyleCnt="0"/>
      <dgm:spPr/>
    </dgm:pt>
    <dgm:pt modelId="{6A0BAE2A-E026-4C69-A5AC-441827045AD2}" type="pres">
      <dgm:prSet presAssocID="{AE063E8B-A5B6-4084-AD56-4E90DCBB55F1}" presName="childText" presStyleLbl="conFgAcc1" presStyleIdx="0" presStyleCnt="2">
        <dgm:presLayoutVars>
          <dgm:bulletEnabled val="1"/>
        </dgm:presLayoutVars>
      </dgm:prSet>
      <dgm:spPr/>
    </dgm:pt>
    <dgm:pt modelId="{79636989-8994-45A0-8AC5-81C1AD5CC0E3}" type="pres">
      <dgm:prSet presAssocID="{92A7AA81-4BE0-4D21-9B3C-673FFE09FE9E}" presName="spaceBetweenRectangles" presStyleCnt="0"/>
      <dgm:spPr/>
    </dgm:pt>
    <dgm:pt modelId="{61E079AE-599D-45D7-9471-FF09EA4663E7}" type="pres">
      <dgm:prSet presAssocID="{FA45A2C6-2964-45B8-A01D-5BA585FAB838}" presName="parentLin" presStyleCnt="0"/>
      <dgm:spPr/>
    </dgm:pt>
    <dgm:pt modelId="{3143657D-355A-4F1F-A3BF-BCDFBFE3BB4C}" type="pres">
      <dgm:prSet presAssocID="{FA45A2C6-2964-45B8-A01D-5BA585FAB838}" presName="parentLeftMargin" presStyleLbl="node1" presStyleIdx="0" presStyleCnt="2"/>
      <dgm:spPr/>
    </dgm:pt>
    <dgm:pt modelId="{8B7A4963-FF2B-4821-8FD6-9D4A7E7174E9}" type="pres">
      <dgm:prSet presAssocID="{FA45A2C6-2964-45B8-A01D-5BA585FAB838}" presName="parentText" presStyleLbl="node1" presStyleIdx="1" presStyleCnt="2">
        <dgm:presLayoutVars>
          <dgm:chMax val="0"/>
          <dgm:bulletEnabled val="1"/>
        </dgm:presLayoutVars>
      </dgm:prSet>
      <dgm:spPr/>
    </dgm:pt>
    <dgm:pt modelId="{716A269E-5417-4C4D-8C6C-FCF82D2C45FE}" type="pres">
      <dgm:prSet presAssocID="{FA45A2C6-2964-45B8-A01D-5BA585FAB838}" presName="negativeSpace" presStyleCnt="0"/>
      <dgm:spPr/>
    </dgm:pt>
    <dgm:pt modelId="{96456863-E7FE-4272-A2B2-81CBF724C5FD}" type="pres">
      <dgm:prSet presAssocID="{FA45A2C6-2964-45B8-A01D-5BA585FAB838}" presName="childText" presStyleLbl="conFgAcc1" presStyleIdx="1" presStyleCnt="2">
        <dgm:presLayoutVars>
          <dgm:bulletEnabled val="1"/>
        </dgm:presLayoutVars>
      </dgm:prSet>
      <dgm:spPr/>
    </dgm:pt>
  </dgm:ptLst>
  <dgm:cxnLst>
    <dgm:cxn modelId="{A0B80601-ACE0-4B4E-91A2-9A92386EDE05}" srcId="{FA45A2C6-2964-45B8-A01D-5BA585FAB838}" destId="{D3FA0ACA-2253-43D4-88B9-C79C3223BA80}" srcOrd="2" destOrd="0" parTransId="{DE848147-6416-4200-ADFE-E7E1904EEB69}" sibTransId="{D263EC38-1649-4260-9219-24FD0B9C58D8}"/>
    <dgm:cxn modelId="{114BF606-FA1A-4152-8D22-78A91673EB32}" type="presOf" srcId="{D3FA0ACA-2253-43D4-88B9-C79C3223BA80}" destId="{96456863-E7FE-4272-A2B2-81CBF724C5FD}" srcOrd="0" destOrd="2" presId="urn:microsoft.com/office/officeart/2005/8/layout/list1"/>
    <dgm:cxn modelId="{C3487B14-C84F-4E4C-9F66-F322A4146471}" type="presOf" srcId="{3B72D87C-33C8-4BD2-A1ED-4CE9C4006B81}" destId="{96456863-E7FE-4272-A2B2-81CBF724C5FD}" srcOrd="0" destOrd="0" presId="urn:microsoft.com/office/officeart/2005/8/layout/list1"/>
    <dgm:cxn modelId="{28A48C2B-74BE-4E9F-A238-32B790453006}" srcId="{AE063E8B-A5B6-4084-AD56-4E90DCBB55F1}" destId="{C7C6E5B1-227C-41BD-92E2-079B3A4357D2}" srcOrd="2" destOrd="0" parTransId="{1E35862D-3119-4BE8-87B9-6E3A63B3FED0}" sibTransId="{F5B1DBC0-8B35-41DB-8E5C-78D4D6A976C3}"/>
    <dgm:cxn modelId="{1D531437-2795-421E-9211-2FACEA5011E8}" type="presOf" srcId="{AE063E8B-A5B6-4084-AD56-4E90DCBB55F1}" destId="{E18B1AFE-6EAF-403A-A019-5678A385B354}" srcOrd="1" destOrd="0" presId="urn:microsoft.com/office/officeart/2005/8/layout/list1"/>
    <dgm:cxn modelId="{3656D77C-1961-4716-9890-C5F919CAE6F4}" srcId="{C28C4986-78D7-43A7-B8F2-BE54E6FFB344}" destId="{FA45A2C6-2964-45B8-A01D-5BA585FAB838}" srcOrd="1" destOrd="0" parTransId="{ABACE4D8-23D1-4291-982D-EF680EB1935B}" sibTransId="{B809EA34-152E-450E-9B06-E2CA4E71E9B2}"/>
    <dgm:cxn modelId="{E07C657F-D7E4-4CFD-81B5-3B0AF8D75FFC}" type="presOf" srcId="{495A8A95-0D20-49C6-BD54-93DAAE881107}" destId="{96456863-E7FE-4272-A2B2-81CBF724C5FD}" srcOrd="0" destOrd="1" presId="urn:microsoft.com/office/officeart/2005/8/layout/list1"/>
    <dgm:cxn modelId="{E3F63880-BA2B-4479-80E5-DF5B4C573F8F}" srcId="{FA45A2C6-2964-45B8-A01D-5BA585FAB838}" destId="{3B72D87C-33C8-4BD2-A1ED-4CE9C4006B81}" srcOrd="0" destOrd="0" parTransId="{19758F25-79E5-4773-90B5-24BF1B5ACD57}" sibTransId="{0CC13578-0081-45FC-A30B-B4C70A1A6C1E}"/>
    <dgm:cxn modelId="{B4567381-6D3C-4338-92B0-1B0DFA40A6BD}" type="presOf" srcId="{C7C6E5B1-227C-41BD-92E2-079B3A4357D2}" destId="{6A0BAE2A-E026-4C69-A5AC-441827045AD2}" srcOrd="0" destOrd="2" presId="urn:microsoft.com/office/officeart/2005/8/layout/list1"/>
    <dgm:cxn modelId="{B7533883-677E-41C7-8647-91644A40196E}" type="presOf" srcId="{AE063E8B-A5B6-4084-AD56-4E90DCBB55F1}" destId="{520B6E62-9EA8-45E5-929A-B5AF785C2124}" srcOrd="0" destOrd="0" presId="urn:microsoft.com/office/officeart/2005/8/layout/list1"/>
    <dgm:cxn modelId="{9852448E-ABA8-4FF5-A81C-05A37B4CFE1A}" srcId="{C28C4986-78D7-43A7-B8F2-BE54E6FFB344}" destId="{AE063E8B-A5B6-4084-AD56-4E90DCBB55F1}" srcOrd="0" destOrd="0" parTransId="{1063D3C9-426C-4C80-9ACC-59B4522143E6}" sibTransId="{92A7AA81-4BE0-4D21-9B3C-673FFE09FE9E}"/>
    <dgm:cxn modelId="{9A0D8E98-4C7E-4563-B165-36B28184D2B3}" type="presOf" srcId="{C28C4986-78D7-43A7-B8F2-BE54E6FFB344}" destId="{77DB0B53-9866-4CBF-9FF9-E28CE1FB0BE4}" srcOrd="0" destOrd="0" presId="urn:microsoft.com/office/officeart/2005/8/layout/list1"/>
    <dgm:cxn modelId="{56A5A5AA-77F4-4AA2-8ACF-660263B5CCDD}" type="presOf" srcId="{2AF1BB24-AC5A-47D1-AF11-B4591321080B}" destId="{6A0BAE2A-E026-4C69-A5AC-441827045AD2}" srcOrd="0" destOrd="0" presId="urn:microsoft.com/office/officeart/2005/8/layout/list1"/>
    <dgm:cxn modelId="{47132FB1-3DED-4094-9932-84C0FB7D4620}" srcId="{AE063E8B-A5B6-4084-AD56-4E90DCBB55F1}" destId="{2AF1BB24-AC5A-47D1-AF11-B4591321080B}" srcOrd="0" destOrd="0" parTransId="{8DD0A734-1EFD-4FAA-9D89-01ED6F012640}" sibTransId="{9A2B04B2-C125-4242-AC77-8917BD4B20FD}"/>
    <dgm:cxn modelId="{1D35BAC8-EAEE-46DC-970D-A4A99E09884E}" srcId="{AE063E8B-A5B6-4084-AD56-4E90DCBB55F1}" destId="{6CBC2311-D212-48AC-9024-722020C220C8}" srcOrd="1" destOrd="0" parTransId="{C129E157-2439-43B2-90BB-307C4B2EEC16}" sibTransId="{0DDC11F5-7C38-4B3C-9D68-7D4499161057}"/>
    <dgm:cxn modelId="{4FB7A7DA-A944-4FDA-B1A9-5D9BE5271FB5}" type="presOf" srcId="{6CBC2311-D212-48AC-9024-722020C220C8}" destId="{6A0BAE2A-E026-4C69-A5AC-441827045AD2}" srcOrd="0" destOrd="1" presId="urn:microsoft.com/office/officeart/2005/8/layout/list1"/>
    <dgm:cxn modelId="{AD2FB5DA-0AD7-420B-A227-594DE431AF3E}" type="presOf" srcId="{FA45A2C6-2964-45B8-A01D-5BA585FAB838}" destId="{8B7A4963-FF2B-4821-8FD6-9D4A7E7174E9}" srcOrd="1" destOrd="0" presId="urn:microsoft.com/office/officeart/2005/8/layout/list1"/>
    <dgm:cxn modelId="{80D370F4-5135-4074-9793-4A5FF75F4E42}" type="presOf" srcId="{FA45A2C6-2964-45B8-A01D-5BA585FAB838}" destId="{3143657D-355A-4F1F-A3BF-BCDFBFE3BB4C}" srcOrd="0" destOrd="0" presId="urn:microsoft.com/office/officeart/2005/8/layout/list1"/>
    <dgm:cxn modelId="{C2C09DF9-FBC6-4190-BE0B-607497E45C8E}" srcId="{FA45A2C6-2964-45B8-A01D-5BA585FAB838}" destId="{495A8A95-0D20-49C6-BD54-93DAAE881107}" srcOrd="1" destOrd="0" parTransId="{0894AE47-A6CF-4104-A34B-6D5296350D6F}" sibTransId="{242FF9DD-9998-4ABD-BBFB-D1F5608D968E}"/>
    <dgm:cxn modelId="{31F4F317-7F57-43F4-B279-0C8358F84958}" type="presParOf" srcId="{77DB0B53-9866-4CBF-9FF9-E28CE1FB0BE4}" destId="{2CCDEA34-9813-4538-A59E-1CF9F8C16630}" srcOrd="0" destOrd="0" presId="urn:microsoft.com/office/officeart/2005/8/layout/list1"/>
    <dgm:cxn modelId="{3B55D0CB-64AA-412E-8680-A07D6274B6DC}" type="presParOf" srcId="{2CCDEA34-9813-4538-A59E-1CF9F8C16630}" destId="{520B6E62-9EA8-45E5-929A-B5AF785C2124}" srcOrd="0" destOrd="0" presId="urn:microsoft.com/office/officeart/2005/8/layout/list1"/>
    <dgm:cxn modelId="{779E926C-1F2D-4A7A-8C0F-981810254B21}" type="presParOf" srcId="{2CCDEA34-9813-4538-A59E-1CF9F8C16630}" destId="{E18B1AFE-6EAF-403A-A019-5678A385B354}" srcOrd="1" destOrd="0" presId="urn:microsoft.com/office/officeart/2005/8/layout/list1"/>
    <dgm:cxn modelId="{61006DA7-0404-462A-9AFB-4E48438A687A}" type="presParOf" srcId="{77DB0B53-9866-4CBF-9FF9-E28CE1FB0BE4}" destId="{91EA571A-EAAA-4050-90D3-ED390392DFFC}" srcOrd="1" destOrd="0" presId="urn:microsoft.com/office/officeart/2005/8/layout/list1"/>
    <dgm:cxn modelId="{EAF2D455-6ACE-4CFD-88A6-2233958C8226}" type="presParOf" srcId="{77DB0B53-9866-4CBF-9FF9-E28CE1FB0BE4}" destId="{6A0BAE2A-E026-4C69-A5AC-441827045AD2}" srcOrd="2" destOrd="0" presId="urn:microsoft.com/office/officeart/2005/8/layout/list1"/>
    <dgm:cxn modelId="{D5DFD9A8-6F0F-4BC7-8478-010B7C99C1AE}" type="presParOf" srcId="{77DB0B53-9866-4CBF-9FF9-E28CE1FB0BE4}" destId="{79636989-8994-45A0-8AC5-81C1AD5CC0E3}" srcOrd="3" destOrd="0" presId="urn:microsoft.com/office/officeart/2005/8/layout/list1"/>
    <dgm:cxn modelId="{C7414FCD-94A6-4493-9384-7056458D7D3F}" type="presParOf" srcId="{77DB0B53-9866-4CBF-9FF9-E28CE1FB0BE4}" destId="{61E079AE-599D-45D7-9471-FF09EA4663E7}" srcOrd="4" destOrd="0" presId="urn:microsoft.com/office/officeart/2005/8/layout/list1"/>
    <dgm:cxn modelId="{5D26273F-8F12-4379-9291-002D06CFBF27}" type="presParOf" srcId="{61E079AE-599D-45D7-9471-FF09EA4663E7}" destId="{3143657D-355A-4F1F-A3BF-BCDFBFE3BB4C}" srcOrd="0" destOrd="0" presId="urn:microsoft.com/office/officeart/2005/8/layout/list1"/>
    <dgm:cxn modelId="{DA20D14F-1957-4A5D-937D-4039E8EF1F39}" type="presParOf" srcId="{61E079AE-599D-45D7-9471-FF09EA4663E7}" destId="{8B7A4963-FF2B-4821-8FD6-9D4A7E7174E9}" srcOrd="1" destOrd="0" presId="urn:microsoft.com/office/officeart/2005/8/layout/list1"/>
    <dgm:cxn modelId="{9805D237-9F44-40C9-BAEB-79C3A2F7B2E2}" type="presParOf" srcId="{77DB0B53-9866-4CBF-9FF9-E28CE1FB0BE4}" destId="{716A269E-5417-4C4D-8C6C-FCF82D2C45FE}" srcOrd="5" destOrd="0" presId="urn:microsoft.com/office/officeart/2005/8/layout/list1"/>
    <dgm:cxn modelId="{AADFA467-5548-4A03-91E6-CE07A3F0568F}" type="presParOf" srcId="{77DB0B53-9866-4CBF-9FF9-E28CE1FB0BE4}" destId="{96456863-E7FE-4272-A2B2-81CBF724C5FD}"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CB77B59-AE32-4986-8F3B-42330BA1DA0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58FB04E5-ABF6-4D93-9E4F-4E2EC50552D7}">
      <dgm:prSet/>
      <dgm:spPr/>
      <dgm:t>
        <a:bodyPr/>
        <a:lstStyle/>
        <a:p>
          <a:r>
            <a:rPr lang="en-US"/>
            <a:t>Unethical Communication</a:t>
          </a:r>
        </a:p>
      </dgm:t>
    </dgm:pt>
    <dgm:pt modelId="{0FD668DA-9540-483A-ADF3-2BBB771FE002}" type="parTrans" cxnId="{D671B2C2-ECD9-4AAC-9846-3FC24853A9B4}">
      <dgm:prSet/>
      <dgm:spPr/>
      <dgm:t>
        <a:bodyPr/>
        <a:lstStyle/>
        <a:p>
          <a:endParaRPr lang="en-US"/>
        </a:p>
      </dgm:t>
    </dgm:pt>
    <dgm:pt modelId="{81CDCC38-B71C-481A-BA6E-B1815C0A2248}" type="sibTrans" cxnId="{D671B2C2-ECD9-4AAC-9846-3FC24853A9B4}">
      <dgm:prSet/>
      <dgm:spPr/>
      <dgm:t>
        <a:bodyPr/>
        <a:lstStyle/>
        <a:p>
          <a:endParaRPr lang="en-US"/>
        </a:p>
      </dgm:t>
    </dgm:pt>
    <dgm:pt modelId="{6168CBC6-81C0-4BBB-BB82-7530752E0622}">
      <dgm:prSet/>
      <dgm:spPr/>
      <dgm:t>
        <a:bodyPr/>
        <a:lstStyle/>
        <a:p>
          <a:r>
            <a:rPr lang="en-US"/>
            <a:t>What was the cause of Astrid's current situation?</a:t>
          </a:r>
        </a:p>
      </dgm:t>
    </dgm:pt>
    <dgm:pt modelId="{69B3C4E4-A79F-4A8E-A16E-C6C885541182}" type="parTrans" cxnId="{68EFBA02-77E4-4ABE-B736-836F555D4BB7}">
      <dgm:prSet/>
      <dgm:spPr/>
      <dgm:t>
        <a:bodyPr/>
        <a:lstStyle/>
        <a:p>
          <a:endParaRPr lang="en-US"/>
        </a:p>
      </dgm:t>
    </dgm:pt>
    <dgm:pt modelId="{BA2ACF8B-8C15-4B90-A812-8D6FB3E3754D}" type="sibTrans" cxnId="{68EFBA02-77E4-4ABE-B736-836F555D4BB7}">
      <dgm:prSet/>
      <dgm:spPr/>
      <dgm:t>
        <a:bodyPr/>
        <a:lstStyle/>
        <a:p>
          <a:endParaRPr lang="en-US"/>
        </a:p>
      </dgm:t>
    </dgm:pt>
    <dgm:pt modelId="{2B9963DD-1FCC-4CB2-B580-5C06F57C9891}">
      <dgm:prSet/>
      <dgm:spPr/>
      <dgm:t>
        <a:bodyPr/>
        <a:lstStyle/>
        <a:p>
          <a:r>
            <a:rPr lang="en-US"/>
            <a:t>Was Govind an ethical or unethical communicator? Why?</a:t>
          </a:r>
        </a:p>
      </dgm:t>
    </dgm:pt>
    <dgm:pt modelId="{AECF8579-F375-45D7-8028-7225BEF5E41A}" type="parTrans" cxnId="{6978B3D4-3743-4555-AAF6-B154EB75DFE6}">
      <dgm:prSet/>
      <dgm:spPr/>
      <dgm:t>
        <a:bodyPr/>
        <a:lstStyle/>
        <a:p>
          <a:endParaRPr lang="en-US"/>
        </a:p>
      </dgm:t>
    </dgm:pt>
    <dgm:pt modelId="{A02EA849-9275-4670-A1B3-A29274E961E9}" type="sibTrans" cxnId="{6978B3D4-3743-4555-AAF6-B154EB75DFE6}">
      <dgm:prSet/>
      <dgm:spPr/>
      <dgm:t>
        <a:bodyPr/>
        <a:lstStyle/>
        <a:p>
          <a:endParaRPr lang="en-US"/>
        </a:p>
      </dgm:t>
    </dgm:pt>
    <dgm:pt modelId="{8B4B8354-C130-4A39-A182-CD305EBECE83}">
      <dgm:prSet/>
      <dgm:spPr/>
      <dgm:t>
        <a:bodyPr/>
        <a:lstStyle/>
        <a:p>
          <a:r>
            <a:rPr lang="en-US"/>
            <a:t>How did Govind's actions contribute to the situation?</a:t>
          </a:r>
        </a:p>
      </dgm:t>
    </dgm:pt>
    <dgm:pt modelId="{ADEBCC5C-F9CF-4F3D-9B37-55118375B001}" type="parTrans" cxnId="{665EB3CB-28D5-4302-A132-1946CBAC951D}">
      <dgm:prSet/>
      <dgm:spPr/>
      <dgm:t>
        <a:bodyPr/>
        <a:lstStyle/>
        <a:p>
          <a:endParaRPr lang="en-US"/>
        </a:p>
      </dgm:t>
    </dgm:pt>
    <dgm:pt modelId="{672F2651-A2E8-4B67-A3A2-2EA3DD979E8A}" type="sibTrans" cxnId="{665EB3CB-28D5-4302-A132-1946CBAC951D}">
      <dgm:prSet/>
      <dgm:spPr/>
      <dgm:t>
        <a:bodyPr/>
        <a:lstStyle/>
        <a:p>
          <a:endParaRPr lang="en-US"/>
        </a:p>
      </dgm:t>
    </dgm:pt>
    <dgm:pt modelId="{758D7686-9F4C-42AB-A334-523DEB8E4276}">
      <dgm:prSet/>
      <dgm:spPr/>
      <dgm:t>
        <a:bodyPr/>
        <a:lstStyle/>
        <a:p>
          <a:r>
            <a:rPr lang="en-US"/>
            <a:t>Effective Communication</a:t>
          </a:r>
        </a:p>
      </dgm:t>
    </dgm:pt>
    <dgm:pt modelId="{817F6873-D335-4AEE-A4A2-4F8C681C8116}" type="parTrans" cxnId="{67A0F6E0-1B8F-480E-A124-EA3B2F0E4EFE}">
      <dgm:prSet/>
      <dgm:spPr/>
      <dgm:t>
        <a:bodyPr/>
        <a:lstStyle/>
        <a:p>
          <a:endParaRPr lang="en-US"/>
        </a:p>
      </dgm:t>
    </dgm:pt>
    <dgm:pt modelId="{A3E8954F-107E-4D41-9CDE-38030E4CD1FC}" type="sibTrans" cxnId="{67A0F6E0-1B8F-480E-A124-EA3B2F0E4EFE}">
      <dgm:prSet/>
      <dgm:spPr/>
      <dgm:t>
        <a:bodyPr/>
        <a:lstStyle/>
        <a:p>
          <a:endParaRPr lang="en-US"/>
        </a:p>
      </dgm:t>
    </dgm:pt>
    <dgm:pt modelId="{A5D894FE-2123-45C2-9DA7-EA566D5A8834}">
      <dgm:prSet/>
      <dgm:spPr/>
      <dgm:t>
        <a:bodyPr/>
        <a:lstStyle/>
        <a:p>
          <a:r>
            <a:rPr lang="en-US"/>
            <a:t>Was Astrid an effective communicator? Why or why not?</a:t>
          </a:r>
        </a:p>
      </dgm:t>
    </dgm:pt>
    <dgm:pt modelId="{579EE799-7772-43AA-8A1F-EA15F59CEB38}" type="parTrans" cxnId="{73382BA2-4434-4977-ACA8-A5C4FC34908A}">
      <dgm:prSet/>
      <dgm:spPr/>
      <dgm:t>
        <a:bodyPr/>
        <a:lstStyle/>
        <a:p>
          <a:endParaRPr lang="en-US"/>
        </a:p>
      </dgm:t>
    </dgm:pt>
    <dgm:pt modelId="{C5A85142-6EA0-4A32-8024-CB5D9667B54A}" type="sibTrans" cxnId="{73382BA2-4434-4977-ACA8-A5C4FC34908A}">
      <dgm:prSet/>
      <dgm:spPr/>
      <dgm:t>
        <a:bodyPr/>
        <a:lstStyle/>
        <a:p>
          <a:endParaRPr lang="en-US"/>
        </a:p>
      </dgm:t>
    </dgm:pt>
    <dgm:pt modelId="{D536A51C-60FC-46F9-BEBB-6098BD581D1D}">
      <dgm:prSet/>
      <dgm:spPr/>
      <dgm:t>
        <a:bodyPr/>
        <a:lstStyle/>
        <a:p>
          <a:r>
            <a:rPr lang="en-US"/>
            <a:t>Was Astrid an ethical communicator? Why or why not?</a:t>
          </a:r>
        </a:p>
      </dgm:t>
    </dgm:pt>
    <dgm:pt modelId="{85CBF7DE-D332-4B5D-87FF-AA7E3933FA36}" type="parTrans" cxnId="{0305D0CB-E0A7-4A34-BC79-F844D616B10A}">
      <dgm:prSet/>
      <dgm:spPr/>
      <dgm:t>
        <a:bodyPr/>
        <a:lstStyle/>
        <a:p>
          <a:endParaRPr lang="en-US"/>
        </a:p>
      </dgm:t>
    </dgm:pt>
    <dgm:pt modelId="{2BBA81E8-0A0D-45D0-B3FB-DE94786D68BB}" type="sibTrans" cxnId="{0305D0CB-E0A7-4A34-BC79-F844D616B10A}">
      <dgm:prSet/>
      <dgm:spPr/>
      <dgm:t>
        <a:bodyPr/>
        <a:lstStyle/>
        <a:p>
          <a:endParaRPr lang="en-US"/>
        </a:p>
      </dgm:t>
    </dgm:pt>
    <dgm:pt modelId="{8934E799-8F6D-417B-A625-F82D1F7DBE16}">
      <dgm:prSet/>
      <dgm:spPr/>
      <dgm:t>
        <a:bodyPr/>
        <a:lstStyle/>
        <a:p>
          <a:r>
            <a:rPr lang="en-US"/>
            <a:t>What did Astrid do that helped her resolve the situation?</a:t>
          </a:r>
        </a:p>
      </dgm:t>
    </dgm:pt>
    <dgm:pt modelId="{9A99EEDE-06C0-4AF3-9A49-ABF9DC6AFE70}" type="parTrans" cxnId="{A50DDB31-218F-4787-8DAF-63D592B0F797}">
      <dgm:prSet/>
      <dgm:spPr/>
      <dgm:t>
        <a:bodyPr/>
        <a:lstStyle/>
        <a:p>
          <a:endParaRPr lang="en-US"/>
        </a:p>
      </dgm:t>
    </dgm:pt>
    <dgm:pt modelId="{A7450D4C-D2C3-4618-8413-8294C0996911}" type="sibTrans" cxnId="{A50DDB31-218F-4787-8DAF-63D592B0F797}">
      <dgm:prSet/>
      <dgm:spPr/>
      <dgm:t>
        <a:bodyPr/>
        <a:lstStyle/>
        <a:p>
          <a:endParaRPr lang="en-US"/>
        </a:p>
      </dgm:t>
    </dgm:pt>
    <dgm:pt modelId="{970E1E79-4E69-4FC1-BF10-DEE9B2011A60}">
      <dgm:prSet/>
      <dgm:spPr/>
      <dgm:t>
        <a:bodyPr/>
        <a:lstStyle/>
        <a:p>
          <a:r>
            <a:rPr lang="en-US"/>
            <a:t>Communication &amp; Teamwork</a:t>
          </a:r>
        </a:p>
      </dgm:t>
    </dgm:pt>
    <dgm:pt modelId="{2D1E964C-E27A-4F72-93EC-451254BC0F26}" type="parTrans" cxnId="{308E4CBE-74CA-4625-A32E-39C74A18ED19}">
      <dgm:prSet/>
      <dgm:spPr/>
      <dgm:t>
        <a:bodyPr/>
        <a:lstStyle/>
        <a:p>
          <a:endParaRPr lang="en-US"/>
        </a:p>
      </dgm:t>
    </dgm:pt>
    <dgm:pt modelId="{5BADF515-0D12-48EA-8FCC-9D902C3A7B40}" type="sibTrans" cxnId="{308E4CBE-74CA-4625-A32E-39C74A18ED19}">
      <dgm:prSet/>
      <dgm:spPr/>
      <dgm:t>
        <a:bodyPr/>
        <a:lstStyle/>
        <a:p>
          <a:endParaRPr lang="en-US"/>
        </a:p>
      </dgm:t>
    </dgm:pt>
    <dgm:pt modelId="{17D24D5E-EFC3-4C9A-845C-BC14CE9C760B}">
      <dgm:prSet/>
      <dgm:spPr/>
      <dgm:t>
        <a:bodyPr/>
        <a:lstStyle/>
        <a:p>
          <a:r>
            <a:rPr lang="en-US" dirty="0"/>
            <a:t>Who was the most professional communicator in this case? Why</a:t>
          </a:r>
        </a:p>
      </dgm:t>
    </dgm:pt>
    <dgm:pt modelId="{11667936-1BD6-4F9A-8D15-E405904DE691}" type="parTrans" cxnId="{907E4350-4D81-4C1E-89B1-AEDCD01DD9D0}">
      <dgm:prSet/>
      <dgm:spPr/>
      <dgm:t>
        <a:bodyPr/>
        <a:lstStyle/>
        <a:p>
          <a:endParaRPr lang="en-US"/>
        </a:p>
      </dgm:t>
    </dgm:pt>
    <dgm:pt modelId="{5C061719-6B35-4915-BCB8-ED44F3C3D433}" type="sibTrans" cxnId="{907E4350-4D81-4C1E-89B1-AEDCD01DD9D0}">
      <dgm:prSet/>
      <dgm:spPr/>
      <dgm:t>
        <a:bodyPr/>
        <a:lstStyle/>
        <a:p>
          <a:endParaRPr lang="en-US"/>
        </a:p>
      </dgm:t>
    </dgm:pt>
    <dgm:pt modelId="{5D667F80-1DC8-4394-A497-B7E9F33D6A2C}">
      <dgm:prSet/>
      <dgm:spPr/>
      <dgm:t>
        <a:bodyPr/>
        <a:lstStyle/>
        <a:p>
          <a:r>
            <a:rPr lang="en-US"/>
            <a:t>How did communication skills influence the overall outcome?</a:t>
          </a:r>
        </a:p>
      </dgm:t>
    </dgm:pt>
    <dgm:pt modelId="{5A0B1195-BD10-4BB0-A152-9655E820DFDC}" type="parTrans" cxnId="{D5F97016-6D97-4E29-A3B1-80B33B774F47}">
      <dgm:prSet/>
      <dgm:spPr/>
      <dgm:t>
        <a:bodyPr/>
        <a:lstStyle/>
        <a:p>
          <a:endParaRPr lang="en-US"/>
        </a:p>
      </dgm:t>
    </dgm:pt>
    <dgm:pt modelId="{6535E80B-62C6-4B86-9953-5D7D13D9328D}" type="sibTrans" cxnId="{D5F97016-6D97-4E29-A3B1-80B33B774F47}">
      <dgm:prSet/>
      <dgm:spPr/>
      <dgm:t>
        <a:bodyPr/>
        <a:lstStyle/>
        <a:p>
          <a:endParaRPr lang="en-US"/>
        </a:p>
      </dgm:t>
    </dgm:pt>
    <dgm:pt modelId="{FE0786CB-5071-4449-A978-1D4167BF9DF9}">
      <dgm:prSet/>
      <dgm:spPr/>
      <dgm:t>
        <a:bodyPr/>
        <a:lstStyle/>
        <a:p>
          <a:r>
            <a:rPr lang="en-US"/>
            <a:t>Do you think Astrid will be successful with her new team? Why?</a:t>
          </a:r>
        </a:p>
      </dgm:t>
    </dgm:pt>
    <dgm:pt modelId="{C9AF146C-2B71-45C0-A327-BEB032189872}" type="parTrans" cxnId="{CF211526-2B08-4C1B-A7DA-0F12E509A5F3}">
      <dgm:prSet/>
      <dgm:spPr/>
      <dgm:t>
        <a:bodyPr/>
        <a:lstStyle/>
        <a:p>
          <a:endParaRPr lang="en-US"/>
        </a:p>
      </dgm:t>
    </dgm:pt>
    <dgm:pt modelId="{56F0ED4B-A865-446F-8667-55979D6B0999}" type="sibTrans" cxnId="{CF211526-2B08-4C1B-A7DA-0F12E509A5F3}">
      <dgm:prSet/>
      <dgm:spPr/>
      <dgm:t>
        <a:bodyPr/>
        <a:lstStyle/>
        <a:p>
          <a:endParaRPr lang="en-US"/>
        </a:p>
      </dgm:t>
    </dgm:pt>
    <dgm:pt modelId="{3814F422-3366-41C5-883B-26E03FE5A0A4}" type="pres">
      <dgm:prSet presAssocID="{6CB77B59-AE32-4986-8F3B-42330BA1DA07}" presName="linear" presStyleCnt="0">
        <dgm:presLayoutVars>
          <dgm:animLvl val="lvl"/>
          <dgm:resizeHandles val="exact"/>
        </dgm:presLayoutVars>
      </dgm:prSet>
      <dgm:spPr/>
    </dgm:pt>
    <dgm:pt modelId="{D99F2D93-2C70-42C2-97C5-E9004402DD1E}" type="pres">
      <dgm:prSet presAssocID="{58FB04E5-ABF6-4D93-9E4F-4E2EC50552D7}" presName="parentText" presStyleLbl="node1" presStyleIdx="0" presStyleCnt="3">
        <dgm:presLayoutVars>
          <dgm:chMax val="0"/>
          <dgm:bulletEnabled val="1"/>
        </dgm:presLayoutVars>
      </dgm:prSet>
      <dgm:spPr/>
    </dgm:pt>
    <dgm:pt modelId="{FABD9FBE-81B8-4456-B73B-89B6184FA4EC}" type="pres">
      <dgm:prSet presAssocID="{58FB04E5-ABF6-4D93-9E4F-4E2EC50552D7}" presName="childText" presStyleLbl="revTx" presStyleIdx="0" presStyleCnt="3">
        <dgm:presLayoutVars>
          <dgm:bulletEnabled val="1"/>
        </dgm:presLayoutVars>
      </dgm:prSet>
      <dgm:spPr/>
    </dgm:pt>
    <dgm:pt modelId="{D7E5217F-C965-4521-9641-CC1037591EF1}" type="pres">
      <dgm:prSet presAssocID="{758D7686-9F4C-42AB-A334-523DEB8E4276}" presName="parentText" presStyleLbl="node1" presStyleIdx="1" presStyleCnt="3">
        <dgm:presLayoutVars>
          <dgm:chMax val="0"/>
          <dgm:bulletEnabled val="1"/>
        </dgm:presLayoutVars>
      </dgm:prSet>
      <dgm:spPr/>
    </dgm:pt>
    <dgm:pt modelId="{5B9E4657-8496-48F9-9DE5-F17CE240F3D5}" type="pres">
      <dgm:prSet presAssocID="{758D7686-9F4C-42AB-A334-523DEB8E4276}" presName="childText" presStyleLbl="revTx" presStyleIdx="1" presStyleCnt="3">
        <dgm:presLayoutVars>
          <dgm:bulletEnabled val="1"/>
        </dgm:presLayoutVars>
      </dgm:prSet>
      <dgm:spPr/>
    </dgm:pt>
    <dgm:pt modelId="{70CC22CF-8498-4292-A710-87A1199B8DEC}" type="pres">
      <dgm:prSet presAssocID="{970E1E79-4E69-4FC1-BF10-DEE9B2011A60}" presName="parentText" presStyleLbl="node1" presStyleIdx="2" presStyleCnt="3">
        <dgm:presLayoutVars>
          <dgm:chMax val="0"/>
          <dgm:bulletEnabled val="1"/>
        </dgm:presLayoutVars>
      </dgm:prSet>
      <dgm:spPr/>
    </dgm:pt>
    <dgm:pt modelId="{C8365E67-C2DD-471E-97E8-138447B2DE95}" type="pres">
      <dgm:prSet presAssocID="{970E1E79-4E69-4FC1-BF10-DEE9B2011A60}" presName="childText" presStyleLbl="revTx" presStyleIdx="2" presStyleCnt="3">
        <dgm:presLayoutVars>
          <dgm:bulletEnabled val="1"/>
        </dgm:presLayoutVars>
      </dgm:prSet>
      <dgm:spPr/>
    </dgm:pt>
  </dgm:ptLst>
  <dgm:cxnLst>
    <dgm:cxn modelId="{68EFBA02-77E4-4ABE-B736-836F555D4BB7}" srcId="{58FB04E5-ABF6-4D93-9E4F-4E2EC50552D7}" destId="{6168CBC6-81C0-4BBB-BB82-7530752E0622}" srcOrd="0" destOrd="0" parTransId="{69B3C4E4-A79F-4A8E-A16E-C6C885541182}" sibTransId="{BA2ACF8B-8C15-4B90-A812-8D6FB3E3754D}"/>
    <dgm:cxn modelId="{D5F97016-6D97-4E29-A3B1-80B33B774F47}" srcId="{970E1E79-4E69-4FC1-BF10-DEE9B2011A60}" destId="{5D667F80-1DC8-4394-A497-B7E9F33D6A2C}" srcOrd="1" destOrd="0" parTransId="{5A0B1195-BD10-4BB0-A152-9655E820DFDC}" sibTransId="{6535E80B-62C6-4B86-9953-5D7D13D9328D}"/>
    <dgm:cxn modelId="{BB17BE18-E55A-4BD1-90E4-7586DBD3EFCF}" type="presOf" srcId="{FE0786CB-5071-4449-A978-1D4167BF9DF9}" destId="{C8365E67-C2DD-471E-97E8-138447B2DE95}" srcOrd="0" destOrd="2" presId="urn:microsoft.com/office/officeart/2005/8/layout/vList2"/>
    <dgm:cxn modelId="{CF211526-2B08-4C1B-A7DA-0F12E509A5F3}" srcId="{970E1E79-4E69-4FC1-BF10-DEE9B2011A60}" destId="{FE0786CB-5071-4449-A978-1D4167BF9DF9}" srcOrd="2" destOrd="0" parTransId="{C9AF146C-2B71-45C0-A327-BEB032189872}" sibTransId="{56F0ED4B-A865-446F-8667-55979D6B0999}"/>
    <dgm:cxn modelId="{31DF7328-EB32-4BD8-820A-98A783523825}" type="presOf" srcId="{A5D894FE-2123-45C2-9DA7-EA566D5A8834}" destId="{5B9E4657-8496-48F9-9DE5-F17CE240F3D5}" srcOrd="0" destOrd="0" presId="urn:microsoft.com/office/officeart/2005/8/layout/vList2"/>
    <dgm:cxn modelId="{A50DDB31-218F-4787-8DAF-63D592B0F797}" srcId="{758D7686-9F4C-42AB-A334-523DEB8E4276}" destId="{8934E799-8F6D-417B-A625-F82D1F7DBE16}" srcOrd="2" destOrd="0" parTransId="{9A99EEDE-06C0-4AF3-9A49-ABF9DC6AFE70}" sibTransId="{A7450D4C-D2C3-4618-8413-8294C0996911}"/>
    <dgm:cxn modelId="{1242C83D-8100-440F-967B-E411BB62BF3B}" type="presOf" srcId="{D536A51C-60FC-46F9-BEBB-6098BD581D1D}" destId="{5B9E4657-8496-48F9-9DE5-F17CE240F3D5}" srcOrd="0" destOrd="1" presId="urn:microsoft.com/office/officeart/2005/8/layout/vList2"/>
    <dgm:cxn modelId="{E129DF47-478C-4A9F-9E52-71B46A2181AA}" type="presOf" srcId="{6168CBC6-81C0-4BBB-BB82-7530752E0622}" destId="{FABD9FBE-81B8-4456-B73B-89B6184FA4EC}" srcOrd="0" destOrd="0" presId="urn:microsoft.com/office/officeart/2005/8/layout/vList2"/>
    <dgm:cxn modelId="{C4DCCB4C-4146-402B-8116-BF38928BA2BA}" type="presOf" srcId="{6CB77B59-AE32-4986-8F3B-42330BA1DA07}" destId="{3814F422-3366-41C5-883B-26E03FE5A0A4}" srcOrd="0" destOrd="0" presId="urn:microsoft.com/office/officeart/2005/8/layout/vList2"/>
    <dgm:cxn modelId="{907E4350-4D81-4C1E-89B1-AEDCD01DD9D0}" srcId="{970E1E79-4E69-4FC1-BF10-DEE9B2011A60}" destId="{17D24D5E-EFC3-4C9A-845C-BC14CE9C760B}" srcOrd="0" destOrd="0" parTransId="{11667936-1BD6-4F9A-8D15-E405904DE691}" sibTransId="{5C061719-6B35-4915-BCB8-ED44F3C3D433}"/>
    <dgm:cxn modelId="{B4A96A94-1E89-4238-8DB9-207ECBEE18E0}" type="presOf" srcId="{17D24D5E-EFC3-4C9A-845C-BC14CE9C760B}" destId="{C8365E67-C2DD-471E-97E8-138447B2DE95}" srcOrd="0" destOrd="0" presId="urn:microsoft.com/office/officeart/2005/8/layout/vList2"/>
    <dgm:cxn modelId="{A9CAC896-A728-414E-8614-82A04479663E}" type="presOf" srcId="{970E1E79-4E69-4FC1-BF10-DEE9B2011A60}" destId="{70CC22CF-8498-4292-A710-87A1199B8DEC}" srcOrd="0" destOrd="0" presId="urn:microsoft.com/office/officeart/2005/8/layout/vList2"/>
    <dgm:cxn modelId="{73382BA2-4434-4977-ACA8-A5C4FC34908A}" srcId="{758D7686-9F4C-42AB-A334-523DEB8E4276}" destId="{A5D894FE-2123-45C2-9DA7-EA566D5A8834}" srcOrd="0" destOrd="0" parTransId="{579EE799-7772-43AA-8A1F-EA15F59CEB38}" sibTransId="{C5A85142-6EA0-4A32-8024-CB5D9667B54A}"/>
    <dgm:cxn modelId="{FF68EFA3-E3CC-49D0-97C1-1D6CC3C069B6}" type="presOf" srcId="{8B4B8354-C130-4A39-A182-CD305EBECE83}" destId="{FABD9FBE-81B8-4456-B73B-89B6184FA4EC}" srcOrd="0" destOrd="2" presId="urn:microsoft.com/office/officeart/2005/8/layout/vList2"/>
    <dgm:cxn modelId="{19D35FB6-1FEC-4F73-AF52-3BA43CB089A7}" type="presOf" srcId="{2B9963DD-1FCC-4CB2-B580-5C06F57C9891}" destId="{FABD9FBE-81B8-4456-B73B-89B6184FA4EC}" srcOrd="0" destOrd="1" presId="urn:microsoft.com/office/officeart/2005/8/layout/vList2"/>
    <dgm:cxn modelId="{27F075B7-63BA-46AE-90D5-98047EE061CE}" type="presOf" srcId="{758D7686-9F4C-42AB-A334-523DEB8E4276}" destId="{D7E5217F-C965-4521-9641-CC1037591EF1}" srcOrd="0" destOrd="0" presId="urn:microsoft.com/office/officeart/2005/8/layout/vList2"/>
    <dgm:cxn modelId="{50F669BC-F276-443E-A46F-C95D585AC4FE}" type="presOf" srcId="{5D667F80-1DC8-4394-A497-B7E9F33D6A2C}" destId="{C8365E67-C2DD-471E-97E8-138447B2DE95}" srcOrd="0" destOrd="1" presId="urn:microsoft.com/office/officeart/2005/8/layout/vList2"/>
    <dgm:cxn modelId="{308E4CBE-74CA-4625-A32E-39C74A18ED19}" srcId="{6CB77B59-AE32-4986-8F3B-42330BA1DA07}" destId="{970E1E79-4E69-4FC1-BF10-DEE9B2011A60}" srcOrd="2" destOrd="0" parTransId="{2D1E964C-E27A-4F72-93EC-451254BC0F26}" sibTransId="{5BADF515-0D12-48EA-8FCC-9D902C3A7B40}"/>
    <dgm:cxn modelId="{643E9BC2-A850-470E-8B2A-9169402A9140}" type="presOf" srcId="{8934E799-8F6D-417B-A625-F82D1F7DBE16}" destId="{5B9E4657-8496-48F9-9DE5-F17CE240F3D5}" srcOrd="0" destOrd="2" presId="urn:microsoft.com/office/officeart/2005/8/layout/vList2"/>
    <dgm:cxn modelId="{D671B2C2-ECD9-4AAC-9846-3FC24853A9B4}" srcId="{6CB77B59-AE32-4986-8F3B-42330BA1DA07}" destId="{58FB04E5-ABF6-4D93-9E4F-4E2EC50552D7}" srcOrd="0" destOrd="0" parTransId="{0FD668DA-9540-483A-ADF3-2BBB771FE002}" sibTransId="{81CDCC38-B71C-481A-BA6E-B1815C0A2248}"/>
    <dgm:cxn modelId="{665EB3CB-28D5-4302-A132-1946CBAC951D}" srcId="{58FB04E5-ABF6-4D93-9E4F-4E2EC50552D7}" destId="{8B4B8354-C130-4A39-A182-CD305EBECE83}" srcOrd="2" destOrd="0" parTransId="{ADEBCC5C-F9CF-4F3D-9B37-55118375B001}" sibTransId="{672F2651-A2E8-4B67-A3A2-2EA3DD979E8A}"/>
    <dgm:cxn modelId="{0305D0CB-E0A7-4A34-BC79-F844D616B10A}" srcId="{758D7686-9F4C-42AB-A334-523DEB8E4276}" destId="{D536A51C-60FC-46F9-BEBB-6098BD581D1D}" srcOrd="1" destOrd="0" parTransId="{85CBF7DE-D332-4B5D-87FF-AA7E3933FA36}" sibTransId="{2BBA81E8-0A0D-45D0-B3FB-DE94786D68BB}"/>
    <dgm:cxn modelId="{6978B3D4-3743-4555-AAF6-B154EB75DFE6}" srcId="{58FB04E5-ABF6-4D93-9E4F-4E2EC50552D7}" destId="{2B9963DD-1FCC-4CB2-B580-5C06F57C9891}" srcOrd="1" destOrd="0" parTransId="{AECF8579-F375-45D7-8028-7225BEF5E41A}" sibTransId="{A02EA849-9275-4670-A1B3-A29274E961E9}"/>
    <dgm:cxn modelId="{67A0F6E0-1B8F-480E-A124-EA3B2F0E4EFE}" srcId="{6CB77B59-AE32-4986-8F3B-42330BA1DA07}" destId="{758D7686-9F4C-42AB-A334-523DEB8E4276}" srcOrd="1" destOrd="0" parTransId="{817F6873-D335-4AEE-A4A2-4F8C681C8116}" sibTransId="{A3E8954F-107E-4D41-9CDE-38030E4CD1FC}"/>
    <dgm:cxn modelId="{D97F2FEB-6B8E-4CC8-ACA2-068534053620}" type="presOf" srcId="{58FB04E5-ABF6-4D93-9E4F-4E2EC50552D7}" destId="{D99F2D93-2C70-42C2-97C5-E9004402DD1E}" srcOrd="0" destOrd="0" presId="urn:microsoft.com/office/officeart/2005/8/layout/vList2"/>
    <dgm:cxn modelId="{C7649134-15DD-49C3-B21A-A23BD4F0AD7A}" type="presParOf" srcId="{3814F422-3366-41C5-883B-26E03FE5A0A4}" destId="{D99F2D93-2C70-42C2-97C5-E9004402DD1E}" srcOrd="0" destOrd="0" presId="urn:microsoft.com/office/officeart/2005/8/layout/vList2"/>
    <dgm:cxn modelId="{BF9C4976-B557-41B4-A3EC-96015C3E0BCE}" type="presParOf" srcId="{3814F422-3366-41C5-883B-26E03FE5A0A4}" destId="{FABD9FBE-81B8-4456-B73B-89B6184FA4EC}" srcOrd="1" destOrd="0" presId="urn:microsoft.com/office/officeart/2005/8/layout/vList2"/>
    <dgm:cxn modelId="{CD622625-7E21-4DB8-AB44-B1155C9F1089}" type="presParOf" srcId="{3814F422-3366-41C5-883B-26E03FE5A0A4}" destId="{D7E5217F-C965-4521-9641-CC1037591EF1}" srcOrd="2" destOrd="0" presId="urn:microsoft.com/office/officeart/2005/8/layout/vList2"/>
    <dgm:cxn modelId="{F57F078E-1BF1-4E82-9B26-FF6E245004A3}" type="presParOf" srcId="{3814F422-3366-41C5-883B-26E03FE5A0A4}" destId="{5B9E4657-8496-48F9-9DE5-F17CE240F3D5}" srcOrd="3" destOrd="0" presId="urn:microsoft.com/office/officeart/2005/8/layout/vList2"/>
    <dgm:cxn modelId="{B99F6D41-590B-4E9E-9AB9-D83485EFA834}" type="presParOf" srcId="{3814F422-3366-41C5-883B-26E03FE5A0A4}" destId="{70CC22CF-8498-4292-A710-87A1199B8DEC}" srcOrd="4" destOrd="0" presId="urn:microsoft.com/office/officeart/2005/8/layout/vList2"/>
    <dgm:cxn modelId="{2B4D5E3C-2D21-40B1-BF1A-352E9574A041}" type="presParOf" srcId="{3814F422-3366-41C5-883B-26E03FE5A0A4}" destId="{C8365E67-C2DD-471E-97E8-138447B2DE95}"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A59BED-1598-4150-86B3-4983DF69DB62}" type="doc">
      <dgm:prSet loTypeId="urn:microsoft.com/office/officeart/2016/7/layout/VerticalHollowActionList" loCatId="List" qsTypeId="urn:microsoft.com/office/officeart/2005/8/quickstyle/simple1" qsCatId="simple" csTypeId="urn:microsoft.com/office/officeart/2005/8/colors/colorful2" csCatId="colorful"/>
      <dgm:spPr/>
      <dgm:t>
        <a:bodyPr/>
        <a:lstStyle/>
        <a:p>
          <a:endParaRPr lang="en-US"/>
        </a:p>
      </dgm:t>
    </dgm:pt>
    <dgm:pt modelId="{B3AB409B-723D-45C1-AC85-044DF85F3703}">
      <dgm:prSet/>
      <dgm:spPr/>
      <dgm:t>
        <a:bodyPr/>
        <a:lstStyle/>
        <a:p>
          <a:r>
            <a:rPr lang="en-US"/>
            <a:t>Get</a:t>
          </a:r>
        </a:p>
      </dgm:t>
    </dgm:pt>
    <dgm:pt modelId="{C5B82E06-F4D2-4F07-B43E-9486BF5B9E3A}" type="parTrans" cxnId="{E0BBF136-CA64-41FF-AFD0-6533C7E92FEC}">
      <dgm:prSet/>
      <dgm:spPr/>
      <dgm:t>
        <a:bodyPr/>
        <a:lstStyle/>
        <a:p>
          <a:endParaRPr lang="en-US"/>
        </a:p>
      </dgm:t>
    </dgm:pt>
    <dgm:pt modelId="{0DF11338-6ADD-454B-8102-5384940FC7D5}" type="sibTrans" cxnId="{E0BBF136-CA64-41FF-AFD0-6533C7E92FEC}">
      <dgm:prSet/>
      <dgm:spPr/>
      <dgm:t>
        <a:bodyPr/>
        <a:lstStyle/>
        <a:p>
          <a:endParaRPr lang="en-US"/>
        </a:p>
      </dgm:t>
    </dgm:pt>
    <dgm:pt modelId="{797C2A35-999C-4E48-9025-8817BE2AE2E2}">
      <dgm:prSet/>
      <dgm:spPr/>
      <dgm:t>
        <a:bodyPr/>
        <a:lstStyle/>
        <a:p>
          <a:r>
            <a:rPr lang="en-US" dirty="0"/>
            <a:t>Get the team together physically early-on</a:t>
          </a:r>
        </a:p>
      </dgm:t>
    </dgm:pt>
    <dgm:pt modelId="{42DD2092-2979-46D2-A313-228A84E45851}" type="parTrans" cxnId="{ECDC8F43-668F-4AF5-87DD-A6C55583F70F}">
      <dgm:prSet/>
      <dgm:spPr/>
      <dgm:t>
        <a:bodyPr/>
        <a:lstStyle/>
        <a:p>
          <a:endParaRPr lang="en-US"/>
        </a:p>
      </dgm:t>
    </dgm:pt>
    <dgm:pt modelId="{AC3FDF21-40A6-480D-BC78-9468AD26D233}" type="sibTrans" cxnId="{ECDC8F43-668F-4AF5-87DD-A6C55583F70F}">
      <dgm:prSet/>
      <dgm:spPr/>
      <dgm:t>
        <a:bodyPr/>
        <a:lstStyle/>
        <a:p>
          <a:endParaRPr lang="en-US"/>
        </a:p>
      </dgm:t>
    </dgm:pt>
    <dgm:pt modelId="{8FDA3205-B3AB-48EC-9CF8-664BFA4A177D}">
      <dgm:prSet/>
      <dgm:spPr/>
      <dgm:t>
        <a:bodyPr/>
        <a:lstStyle/>
        <a:p>
          <a:r>
            <a:rPr lang="en-US"/>
            <a:t>Clarify</a:t>
          </a:r>
        </a:p>
      </dgm:t>
    </dgm:pt>
    <dgm:pt modelId="{8F7635E1-92D5-4BAD-B2F4-6462D6CC0C3D}" type="parTrans" cxnId="{2797996E-3AC7-4CDB-93C3-134F361A1A9C}">
      <dgm:prSet/>
      <dgm:spPr/>
      <dgm:t>
        <a:bodyPr/>
        <a:lstStyle/>
        <a:p>
          <a:endParaRPr lang="en-US"/>
        </a:p>
      </dgm:t>
    </dgm:pt>
    <dgm:pt modelId="{6F2C576B-B2C5-4BFC-A680-A676B1BC4D7C}" type="sibTrans" cxnId="{2797996E-3AC7-4CDB-93C3-134F361A1A9C}">
      <dgm:prSet/>
      <dgm:spPr/>
      <dgm:t>
        <a:bodyPr/>
        <a:lstStyle/>
        <a:p>
          <a:endParaRPr lang="en-US"/>
        </a:p>
      </dgm:t>
    </dgm:pt>
    <dgm:pt modelId="{A5F6F227-2934-46CC-88E5-F696CAAD1EA9}">
      <dgm:prSet/>
      <dgm:spPr/>
      <dgm:t>
        <a:bodyPr/>
        <a:lstStyle/>
        <a:p>
          <a:r>
            <a:rPr lang="en-US"/>
            <a:t>Clarify tasks and processes, not just goals and roles. </a:t>
          </a:r>
        </a:p>
      </dgm:t>
    </dgm:pt>
    <dgm:pt modelId="{0124D5DD-7732-4595-977D-BE948BC0B37F}" type="parTrans" cxnId="{4E5C9B1A-7C8C-4A6D-B481-E9A18BC872BE}">
      <dgm:prSet/>
      <dgm:spPr/>
      <dgm:t>
        <a:bodyPr/>
        <a:lstStyle/>
        <a:p>
          <a:endParaRPr lang="en-US"/>
        </a:p>
      </dgm:t>
    </dgm:pt>
    <dgm:pt modelId="{AAA9A41A-CB6A-46AD-A1ED-EE32740307FE}" type="sibTrans" cxnId="{4E5C9B1A-7C8C-4A6D-B481-E9A18BC872BE}">
      <dgm:prSet/>
      <dgm:spPr/>
      <dgm:t>
        <a:bodyPr/>
        <a:lstStyle/>
        <a:p>
          <a:endParaRPr lang="en-US"/>
        </a:p>
      </dgm:t>
    </dgm:pt>
    <dgm:pt modelId="{F018FF53-7935-4044-9AE9-FC37F8F6BA0F}">
      <dgm:prSet/>
      <dgm:spPr/>
      <dgm:t>
        <a:bodyPr/>
        <a:lstStyle/>
        <a:p>
          <a:r>
            <a:rPr lang="en-US"/>
            <a:t>Commit</a:t>
          </a:r>
        </a:p>
      </dgm:t>
    </dgm:pt>
    <dgm:pt modelId="{E7A5FA93-9495-4D2A-94CA-BF479F3E1511}" type="parTrans" cxnId="{F2643751-43DA-499D-A87A-5E1DD38E1163}">
      <dgm:prSet/>
      <dgm:spPr/>
      <dgm:t>
        <a:bodyPr/>
        <a:lstStyle/>
        <a:p>
          <a:endParaRPr lang="en-US"/>
        </a:p>
      </dgm:t>
    </dgm:pt>
    <dgm:pt modelId="{50F9CF82-0615-4F72-9292-3D9753A0E0E9}" type="sibTrans" cxnId="{F2643751-43DA-499D-A87A-5E1DD38E1163}">
      <dgm:prSet/>
      <dgm:spPr/>
      <dgm:t>
        <a:bodyPr/>
        <a:lstStyle/>
        <a:p>
          <a:endParaRPr lang="en-US"/>
        </a:p>
      </dgm:t>
    </dgm:pt>
    <dgm:pt modelId="{0EEBD4ED-6DE6-42CE-AB13-7A2AB9DC8BE0}">
      <dgm:prSet/>
      <dgm:spPr/>
      <dgm:t>
        <a:bodyPr/>
        <a:lstStyle/>
        <a:p>
          <a:r>
            <a:rPr lang="en-US"/>
            <a:t>Commit to a communication charter.</a:t>
          </a:r>
        </a:p>
      </dgm:t>
    </dgm:pt>
    <dgm:pt modelId="{79ABFDE4-34DA-4F2A-8F5A-BE9FD37BA60E}" type="parTrans" cxnId="{98CC6BDF-E0F0-4B73-98D8-3ADAE8F24FE4}">
      <dgm:prSet/>
      <dgm:spPr/>
      <dgm:t>
        <a:bodyPr/>
        <a:lstStyle/>
        <a:p>
          <a:endParaRPr lang="en-US"/>
        </a:p>
      </dgm:t>
    </dgm:pt>
    <dgm:pt modelId="{DDBA7FBA-64FA-4ACE-B9C1-AD84AC06D73B}" type="sibTrans" cxnId="{98CC6BDF-E0F0-4B73-98D8-3ADAE8F24FE4}">
      <dgm:prSet/>
      <dgm:spPr/>
      <dgm:t>
        <a:bodyPr/>
        <a:lstStyle/>
        <a:p>
          <a:endParaRPr lang="en-US"/>
        </a:p>
      </dgm:t>
    </dgm:pt>
    <dgm:pt modelId="{EB6B4D2B-F83B-4C23-AB00-B5DEEDBAA6CC}">
      <dgm:prSet/>
      <dgm:spPr/>
      <dgm:t>
        <a:bodyPr/>
        <a:lstStyle/>
        <a:p>
          <a:r>
            <a:rPr lang="en-US"/>
            <a:t>Leverage</a:t>
          </a:r>
        </a:p>
      </dgm:t>
    </dgm:pt>
    <dgm:pt modelId="{DCF287ED-4753-4F3E-99C0-2EB017F63F25}" type="parTrans" cxnId="{8687848C-3E28-418C-9D7A-793FA492B7A3}">
      <dgm:prSet/>
      <dgm:spPr/>
      <dgm:t>
        <a:bodyPr/>
        <a:lstStyle/>
        <a:p>
          <a:endParaRPr lang="en-US"/>
        </a:p>
      </dgm:t>
    </dgm:pt>
    <dgm:pt modelId="{DD5FDE99-A1DB-462D-BB45-D4F6EE232EB7}" type="sibTrans" cxnId="{8687848C-3E28-418C-9D7A-793FA492B7A3}">
      <dgm:prSet/>
      <dgm:spPr/>
      <dgm:t>
        <a:bodyPr/>
        <a:lstStyle/>
        <a:p>
          <a:endParaRPr lang="en-US"/>
        </a:p>
      </dgm:t>
    </dgm:pt>
    <dgm:pt modelId="{DA35A3CE-5D56-422C-B271-49A6622E5EE4}">
      <dgm:prSet/>
      <dgm:spPr/>
      <dgm:t>
        <a:bodyPr/>
        <a:lstStyle/>
        <a:p>
          <a:r>
            <a:rPr lang="en-US"/>
            <a:t>Leverage the best communication technologies.</a:t>
          </a:r>
        </a:p>
      </dgm:t>
    </dgm:pt>
    <dgm:pt modelId="{DBCC4B04-2A6D-4EF2-952A-FC723E940107}" type="parTrans" cxnId="{64311763-2851-4906-BBED-4080B3C6FB85}">
      <dgm:prSet/>
      <dgm:spPr/>
      <dgm:t>
        <a:bodyPr/>
        <a:lstStyle/>
        <a:p>
          <a:endParaRPr lang="en-US"/>
        </a:p>
      </dgm:t>
    </dgm:pt>
    <dgm:pt modelId="{F582E90F-E564-48E7-8672-1EBFC2F255B2}" type="sibTrans" cxnId="{64311763-2851-4906-BBED-4080B3C6FB85}">
      <dgm:prSet/>
      <dgm:spPr/>
      <dgm:t>
        <a:bodyPr/>
        <a:lstStyle/>
        <a:p>
          <a:endParaRPr lang="en-US"/>
        </a:p>
      </dgm:t>
    </dgm:pt>
    <dgm:pt modelId="{00B93856-5F5F-45D9-966A-AA43BEE058A9}">
      <dgm:prSet/>
      <dgm:spPr/>
      <dgm:t>
        <a:bodyPr/>
        <a:lstStyle/>
        <a:p>
          <a:r>
            <a:rPr lang="en-US"/>
            <a:t>Build</a:t>
          </a:r>
        </a:p>
      </dgm:t>
    </dgm:pt>
    <dgm:pt modelId="{97C3AE77-4BFD-4137-9B12-16EC876919C4}" type="parTrans" cxnId="{339085DC-1302-4658-9079-7F9270E8D1DB}">
      <dgm:prSet/>
      <dgm:spPr/>
      <dgm:t>
        <a:bodyPr/>
        <a:lstStyle/>
        <a:p>
          <a:endParaRPr lang="en-US"/>
        </a:p>
      </dgm:t>
    </dgm:pt>
    <dgm:pt modelId="{904ED3F7-F579-445B-8361-DC0D1CC63F3B}" type="sibTrans" cxnId="{339085DC-1302-4658-9079-7F9270E8D1DB}">
      <dgm:prSet/>
      <dgm:spPr/>
      <dgm:t>
        <a:bodyPr/>
        <a:lstStyle/>
        <a:p>
          <a:endParaRPr lang="en-US"/>
        </a:p>
      </dgm:t>
    </dgm:pt>
    <dgm:pt modelId="{B5CCAAF8-FA5A-4F2A-8F19-4E268E075E19}">
      <dgm:prSet/>
      <dgm:spPr/>
      <dgm:t>
        <a:bodyPr/>
        <a:lstStyle/>
        <a:p>
          <a:r>
            <a:rPr lang="en-US"/>
            <a:t>Build a team with rhythm.</a:t>
          </a:r>
        </a:p>
      </dgm:t>
    </dgm:pt>
    <dgm:pt modelId="{BEB58AC2-6586-4C4E-9DED-1D5DE0B3AF52}" type="parTrans" cxnId="{4FD7464B-A2B9-40E1-9D36-9B4571EC1193}">
      <dgm:prSet/>
      <dgm:spPr/>
      <dgm:t>
        <a:bodyPr/>
        <a:lstStyle/>
        <a:p>
          <a:endParaRPr lang="en-US"/>
        </a:p>
      </dgm:t>
    </dgm:pt>
    <dgm:pt modelId="{D88C0E86-B0C5-4BDB-B45E-CC8CE0EF5BDE}" type="sibTrans" cxnId="{4FD7464B-A2B9-40E1-9D36-9B4571EC1193}">
      <dgm:prSet/>
      <dgm:spPr/>
      <dgm:t>
        <a:bodyPr/>
        <a:lstStyle/>
        <a:p>
          <a:endParaRPr lang="en-US"/>
        </a:p>
      </dgm:t>
    </dgm:pt>
    <dgm:pt modelId="{59EAC677-7974-432C-9A95-A79463DF06A1}">
      <dgm:prSet/>
      <dgm:spPr/>
      <dgm:t>
        <a:bodyPr/>
        <a:lstStyle/>
        <a:p>
          <a:r>
            <a:rPr lang="en-US"/>
            <a:t>Agree on</a:t>
          </a:r>
        </a:p>
      </dgm:t>
    </dgm:pt>
    <dgm:pt modelId="{8B0186B8-89CA-40E6-B7FA-7AB28421EB08}" type="parTrans" cxnId="{E3971053-FCD7-4D96-A537-F795EAD657C0}">
      <dgm:prSet/>
      <dgm:spPr/>
      <dgm:t>
        <a:bodyPr/>
        <a:lstStyle/>
        <a:p>
          <a:endParaRPr lang="en-US"/>
        </a:p>
      </dgm:t>
    </dgm:pt>
    <dgm:pt modelId="{242D3C56-4126-4C76-BE57-5A23A2621CAB}" type="sibTrans" cxnId="{E3971053-FCD7-4D96-A537-F795EAD657C0}">
      <dgm:prSet/>
      <dgm:spPr/>
      <dgm:t>
        <a:bodyPr/>
        <a:lstStyle/>
        <a:p>
          <a:endParaRPr lang="en-US"/>
        </a:p>
      </dgm:t>
    </dgm:pt>
    <dgm:pt modelId="{6DE4AA5E-77BA-460D-BD1E-4EE2234D44D1}">
      <dgm:prSet/>
      <dgm:spPr/>
      <dgm:t>
        <a:bodyPr/>
        <a:lstStyle/>
        <a:p>
          <a:r>
            <a:rPr lang="en-US"/>
            <a:t>Agree on a shared language.</a:t>
          </a:r>
        </a:p>
      </dgm:t>
    </dgm:pt>
    <dgm:pt modelId="{C3251CEF-A254-4A4B-844B-6808E48245CA}" type="parTrans" cxnId="{0FD5FD29-F195-4EAC-A534-C6F67A02F8A7}">
      <dgm:prSet/>
      <dgm:spPr/>
      <dgm:t>
        <a:bodyPr/>
        <a:lstStyle/>
        <a:p>
          <a:endParaRPr lang="en-US"/>
        </a:p>
      </dgm:t>
    </dgm:pt>
    <dgm:pt modelId="{5F003B80-36DB-413C-84C9-52F720A09F6C}" type="sibTrans" cxnId="{0FD5FD29-F195-4EAC-A534-C6F67A02F8A7}">
      <dgm:prSet/>
      <dgm:spPr/>
      <dgm:t>
        <a:bodyPr/>
        <a:lstStyle/>
        <a:p>
          <a:endParaRPr lang="en-US"/>
        </a:p>
      </dgm:t>
    </dgm:pt>
    <dgm:pt modelId="{64DF7181-5C22-4EDB-888D-0263A668163E}">
      <dgm:prSet/>
      <dgm:spPr/>
      <dgm:t>
        <a:bodyPr/>
        <a:lstStyle/>
        <a:p>
          <a:r>
            <a:rPr lang="en-US"/>
            <a:t>Create</a:t>
          </a:r>
        </a:p>
      </dgm:t>
    </dgm:pt>
    <dgm:pt modelId="{3A7D3B0A-03CC-4C28-A37A-FD1368AF4D88}" type="parTrans" cxnId="{68FFB225-65BB-45F5-B8BD-0618035B6D9F}">
      <dgm:prSet/>
      <dgm:spPr/>
      <dgm:t>
        <a:bodyPr/>
        <a:lstStyle/>
        <a:p>
          <a:endParaRPr lang="en-US"/>
        </a:p>
      </dgm:t>
    </dgm:pt>
    <dgm:pt modelId="{284AF753-CE42-4869-B808-B645089236C4}" type="sibTrans" cxnId="{68FFB225-65BB-45F5-B8BD-0618035B6D9F}">
      <dgm:prSet/>
      <dgm:spPr/>
      <dgm:t>
        <a:bodyPr/>
        <a:lstStyle/>
        <a:p>
          <a:endParaRPr lang="en-US"/>
        </a:p>
      </dgm:t>
    </dgm:pt>
    <dgm:pt modelId="{0423CE66-4595-4C53-A97F-A001826A6CF5}">
      <dgm:prSet/>
      <dgm:spPr/>
      <dgm:t>
        <a:bodyPr/>
        <a:lstStyle/>
        <a:p>
          <a:r>
            <a:rPr lang="en-US"/>
            <a:t>Create a “virtual water cooler.”</a:t>
          </a:r>
        </a:p>
      </dgm:t>
    </dgm:pt>
    <dgm:pt modelId="{84B523A6-AA7E-4DCA-8935-01AC4AEBC201}" type="parTrans" cxnId="{81E9179E-8C31-4BE9-8C90-DD0090CA410E}">
      <dgm:prSet/>
      <dgm:spPr/>
      <dgm:t>
        <a:bodyPr/>
        <a:lstStyle/>
        <a:p>
          <a:endParaRPr lang="en-US"/>
        </a:p>
      </dgm:t>
    </dgm:pt>
    <dgm:pt modelId="{F59417BF-B904-4142-BA63-B4DD8EA33297}" type="sibTrans" cxnId="{81E9179E-8C31-4BE9-8C90-DD0090CA410E}">
      <dgm:prSet/>
      <dgm:spPr/>
      <dgm:t>
        <a:bodyPr/>
        <a:lstStyle/>
        <a:p>
          <a:endParaRPr lang="en-US"/>
        </a:p>
      </dgm:t>
    </dgm:pt>
    <dgm:pt modelId="{23CF068A-1E46-4846-A8B6-D14C847C21FC}">
      <dgm:prSet/>
      <dgm:spPr/>
      <dgm:t>
        <a:bodyPr/>
        <a:lstStyle/>
        <a:p>
          <a:r>
            <a:rPr lang="en-US"/>
            <a:t>Clarify and track</a:t>
          </a:r>
        </a:p>
      </dgm:t>
    </dgm:pt>
    <dgm:pt modelId="{7790F170-04DB-4EA2-A57D-BD7AE602055D}" type="parTrans" cxnId="{56BAB5EF-E2F3-4191-832C-ED02B0DB6D5E}">
      <dgm:prSet/>
      <dgm:spPr/>
      <dgm:t>
        <a:bodyPr/>
        <a:lstStyle/>
        <a:p>
          <a:endParaRPr lang="en-US"/>
        </a:p>
      </dgm:t>
    </dgm:pt>
    <dgm:pt modelId="{FE577EF4-7BAD-47A4-BBF7-971F5278852C}" type="sibTrans" cxnId="{56BAB5EF-E2F3-4191-832C-ED02B0DB6D5E}">
      <dgm:prSet/>
      <dgm:spPr/>
      <dgm:t>
        <a:bodyPr/>
        <a:lstStyle/>
        <a:p>
          <a:endParaRPr lang="en-US"/>
        </a:p>
      </dgm:t>
    </dgm:pt>
    <dgm:pt modelId="{EF664F02-5DCE-489D-9027-4CB75A020DDF}">
      <dgm:prSet/>
      <dgm:spPr/>
      <dgm:t>
        <a:bodyPr/>
        <a:lstStyle/>
        <a:p>
          <a:r>
            <a:rPr lang="en-US"/>
            <a:t>Clarify and track commitments.</a:t>
          </a:r>
        </a:p>
      </dgm:t>
    </dgm:pt>
    <dgm:pt modelId="{16652314-9A12-48E9-8CA9-73C4EE49530C}" type="parTrans" cxnId="{E99D89DC-54BB-49E3-A7AA-CD096472FEBF}">
      <dgm:prSet/>
      <dgm:spPr/>
      <dgm:t>
        <a:bodyPr/>
        <a:lstStyle/>
        <a:p>
          <a:endParaRPr lang="en-US"/>
        </a:p>
      </dgm:t>
    </dgm:pt>
    <dgm:pt modelId="{CD774918-5496-4796-A7E6-9EEDCB566ED2}" type="sibTrans" cxnId="{E99D89DC-54BB-49E3-A7AA-CD096472FEBF}">
      <dgm:prSet/>
      <dgm:spPr/>
      <dgm:t>
        <a:bodyPr/>
        <a:lstStyle/>
        <a:p>
          <a:endParaRPr lang="en-US"/>
        </a:p>
      </dgm:t>
    </dgm:pt>
    <dgm:pt modelId="{B30C4652-9AEA-4A3B-BA7A-202C273D44F7}">
      <dgm:prSet/>
      <dgm:spPr/>
      <dgm:t>
        <a:bodyPr/>
        <a:lstStyle/>
        <a:p>
          <a:r>
            <a:rPr lang="en-US"/>
            <a:t>Foster</a:t>
          </a:r>
        </a:p>
      </dgm:t>
    </dgm:pt>
    <dgm:pt modelId="{B2F0E84B-210E-4883-A3F4-969336083000}" type="parTrans" cxnId="{A0D789ED-4A03-47BD-8C5E-55311DAE3977}">
      <dgm:prSet/>
      <dgm:spPr/>
      <dgm:t>
        <a:bodyPr/>
        <a:lstStyle/>
        <a:p>
          <a:endParaRPr lang="en-US"/>
        </a:p>
      </dgm:t>
    </dgm:pt>
    <dgm:pt modelId="{F65E57AF-6711-46FC-9B4F-AA4FAF002C56}" type="sibTrans" cxnId="{A0D789ED-4A03-47BD-8C5E-55311DAE3977}">
      <dgm:prSet/>
      <dgm:spPr/>
      <dgm:t>
        <a:bodyPr/>
        <a:lstStyle/>
        <a:p>
          <a:endParaRPr lang="en-US"/>
        </a:p>
      </dgm:t>
    </dgm:pt>
    <dgm:pt modelId="{EB24E624-7567-40E0-97EB-7FEE2D7A2CD7}">
      <dgm:prSet/>
      <dgm:spPr/>
      <dgm:t>
        <a:bodyPr/>
        <a:lstStyle/>
        <a:p>
          <a:r>
            <a:rPr lang="en-US"/>
            <a:t>Foster shared leadership. </a:t>
          </a:r>
        </a:p>
      </dgm:t>
    </dgm:pt>
    <dgm:pt modelId="{1120A096-0953-4B47-B572-646B3DD42853}" type="parTrans" cxnId="{07F52E37-7DAC-4C8C-90C4-98A0A6162D88}">
      <dgm:prSet/>
      <dgm:spPr/>
      <dgm:t>
        <a:bodyPr/>
        <a:lstStyle/>
        <a:p>
          <a:endParaRPr lang="en-US"/>
        </a:p>
      </dgm:t>
    </dgm:pt>
    <dgm:pt modelId="{3F0D0A7C-356C-4496-9B94-EB7735DE07D3}" type="sibTrans" cxnId="{07F52E37-7DAC-4C8C-90C4-98A0A6162D88}">
      <dgm:prSet/>
      <dgm:spPr/>
      <dgm:t>
        <a:bodyPr/>
        <a:lstStyle/>
        <a:p>
          <a:endParaRPr lang="en-US"/>
        </a:p>
      </dgm:t>
    </dgm:pt>
    <dgm:pt modelId="{20E36545-08B3-464D-89D3-DC4EA32A3206}">
      <dgm:prSet/>
      <dgm:spPr/>
      <dgm:t>
        <a:bodyPr/>
        <a:lstStyle/>
        <a:p>
          <a:r>
            <a:rPr lang="en-US"/>
            <a:t>Don’t forget</a:t>
          </a:r>
        </a:p>
      </dgm:t>
    </dgm:pt>
    <dgm:pt modelId="{B9907A7A-8B5C-46B4-B885-9DBF8C71CFFB}" type="parTrans" cxnId="{423B3B0F-D94C-4159-8867-62C8A9E0FAE6}">
      <dgm:prSet/>
      <dgm:spPr/>
      <dgm:t>
        <a:bodyPr/>
        <a:lstStyle/>
        <a:p>
          <a:endParaRPr lang="en-US"/>
        </a:p>
      </dgm:t>
    </dgm:pt>
    <dgm:pt modelId="{2548B5DD-82B6-4F1D-9477-D56C80788FAF}" type="sibTrans" cxnId="{423B3B0F-D94C-4159-8867-62C8A9E0FAE6}">
      <dgm:prSet/>
      <dgm:spPr/>
      <dgm:t>
        <a:bodyPr/>
        <a:lstStyle/>
        <a:p>
          <a:endParaRPr lang="en-US"/>
        </a:p>
      </dgm:t>
    </dgm:pt>
    <dgm:pt modelId="{8ADCA24E-8BFD-4F97-8E73-42E1792A0179}">
      <dgm:prSet/>
      <dgm:spPr/>
      <dgm:t>
        <a:bodyPr/>
        <a:lstStyle/>
        <a:p>
          <a:r>
            <a:rPr lang="en-US"/>
            <a:t>Don’t forget the 1:1s. </a:t>
          </a:r>
        </a:p>
      </dgm:t>
    </dgm:pt>
    <dgm:pt modelId="{0C78A063-FAE4-4FB0-A040-E1DA90742E7B}" type="parTrans" cxnId="{0953163E-B73B-46C3-B86A-FB15DF87D11E}">
      <dgm:prSet/>
      <dgm:spPr/>
      <dgm:t>
        <a:bodyPr/>
        <a:lstStyle/>
        <a:p>
          <a:endParaRPr lang="en-US"/>
        </a:p>
      </dgm:t>
    </dgm:pt>
    <dgm:pt modelId="{3401E2B7-8488-4E24-89A8-CCA1AA196DE6}" type="sibTrans" cxnId="{0953163E-B73B-46C3-B86A-FB15DF87D11E}">
      <dgm:prSet/>
      <dgm:spPr/>
      <dgm:t>
        <a:bodyPr/>
        <a:lstStyle/>
        <a:p>
          <a:endParaRPr lang="en-US"/>
        </a:p>
      </dgm:t>
    </dgm:pt>
    <dgm:pt modelId="{E13BD37B-F605-4D5E-9F17-C45BC45ADF5C}" type="pres">
      <dgm:prSet presAssocID="{B5A59BED-1598-4150-86B3-4983DF69DB62}" presName="Name0" presStyleCnt="0">
        <dgm:presLayoutVars>
          <dgm:dir/>
          <dgm:animLvl val="lvl"/>
          <dgm:resizeHandles val="exact"/>
        </dgm:presLayoutVars>
      </dgm:prSet>
      <dgm:spPr/>
    </dgm:pt>
    <dgm:pt modelId="{B03835AE-255A-4D14-A8B9-304CD1193D60}" type="pres">
      <dgm:prSet presAssocID="{B3AB409B-723D-45C1-AC85-044DF85F3703}" presName="linNode" presStyleCnt="0"/>
      <dgm:spPr/>
    </dgm:pt>
    <dgm:pt modelId="{F2653140-0CAD-4668-8B41-23FDBB27C1BE}" type="pres">
      <dgm:prSet presAssocID="{B3AB409B-723D-45C1-AC85-044DF85F3703}" presName="parentText" presStyleLbl="solidFgAcc1" presStyleIdx="0" presStyleCnt="10">
        <dgm:presLayoutVars>
          <dgm:chMax val="1"/>
          <dgm:bulletEnabled/>
        </dgm:presLayoutVars>
      </dgm:prSet>
      <dgm:spPr/>
    </dgm:pt>
    <dgm:pt modelId="{96F4DAE9-8656-4A99-99AC-CFB4B6D99F43}" type="pres">
      <dgm:prSet presAssocID="{B3AB409B-723D-45C1-AC85-044DF85F3703}" presName="descendantText" presStyleLbl="alignNode1" presStyleIdx="0" presStyleCnt="10">
        <dgm:presLayoutVars>
          <dgm:bulletEnabled/>
        </dgm:presLayoutVars>
      </dgm:prSet>
      <dgm:spPr/>
    </dgm:pt>
    <dgm:pt modelId="{6B752A30-FF4A-4B41-BF58-FEC4164C9489}" type="pres">
      <dgm:prSet presAssocID="{0DF11338-6ADD-454B-8102-5384940FC7D5}" presName="sp" presStyleCnt="0"/>
      <dgm:spPr/>
    </dgm:pt>
    <dgm:pt modelId="{4FF429A1-6BC3-4BDF-9E4B-6C9908245E72}" type="pres">
      <dgm:prSet presAssocID="{8FDA3205-B3AB-48EC-9CF8-664BFA4A177D}" presName="linNode" presStyleCnt="0"/>
      <dgm:spPr/>
    </dgm:pt>
    <dgm:pt modelId="{97C66FE3-69C5-477F-85A6-A8F2BB8937FB}" type="pres">
      <dgm:prSet presAssocID="{8FDA3205-B3AB-48EC-9CF8-664BFA4A177D}" presName="parentText" presStyleLbl="solidFgAcc1" presStyleIdx="1" presStyleCnt="10">
        <dgm:presLayoutVars>
          <dgm:chMax val="1"/>
          <dgm:bulletEnabled/>
        </dgm:presLayoutVars>
      </dgm:prSet>
      <dgm:spPr/>
    </dgm:pt>
    <dgm:pt modelId="{73600BBB-4D9E-474D-9DBB-BC363E9EEFB2}" type="pres">
      <dgm:prSet presAssocID="{8FDA3205-B3AB-48EC-9CF8-664BFA4A177D}" presName="descendantText" presStyleLbl="alignNode1" presStyleIdx="1" presStyleCnt="10">
        <dgm:presLayoutVars>
          <dgm:bulletEnabled/>
        </dgm:presLayoutVars>
      </dgm:prSet>
      <dgm:spPr/>
    </dgm:pt>
    <dgm:pt modelId="{5C588E5B-468F-4E04-B048-926401DD7346}" type="pres">
      <dgm:prSet presAssocID="{6F2C576B-B2C5-4BFC-A680-A676B1BC4D7C}" presName="sp" presStyleCnt="0"/>
      <dgm:spPr/>
    </dgm:pt>
    <dgm:pt modelId="{DB9C5158-C981-4947-AB5F-CE5A7B63CFBF}" type="pres">
      <dgm:prSet presAssocID="{F018FF53-7935-4044-9AE9-FC37F8F6BA0F}" presName="linNode" presStyleCnt="0"/>
      <dgm:spPr/>
    </dgm:pt>
    <dgm:pt modelId="{FC1857A7-8267-4434-A3C5-2D821D48A8A1}" type="pres">
      <dgm:prSet presAssocID="{F018FF53-7935-4044-9AE9-FC37F8F6BA0F}" presName="parentText" presStyleLbl="solidFgAcc1" presStyleIdx="2" presStyleCnt="10">
        <dgm:presLayoutVars>
          <dgm:chMax val="1"/>
          <dgm:bulletEnabled/>
        </dgm:presLayoutVars>
      </dgm:prSet>
      <dgm:spPr/>
    </dgm:pt>
    <dgm:pt modelId="{A289A215-71E4-4C91-A2AC-B681EB95BF5C}" type="pres">
      <dgm:prSet presAssocID="{F018FF53-7935-4044-9AE9-FC37F8F6BA0F}" presName="descendantText" presStyleLbl="alignNode1" presStyleIdx="2" presStyleCnt="10">
        <dgm:presLayoutVars>
          <dgm:bulletEnabled/>
        </dgm:presLayoutVars>
      </dgm:prSet>
      <dgm:spPr/>
    </dgm:pt>
    <dgm:pt modelId="{AB92C5FD-9C3F-4836-9413-6EB475D0D52E}" type="pres">
      <dgm:prSet presAssocID="{50F9CF82-0615-4F72-9292-3D9753A0E0E9}" presName="sp" presStyleCnt="0"/>
      <dgm:spPr/>
    </dgm:pt>
    <dgm:pt modelId="{34718FF3-DC58-4BF0-BEE9-DC9185192F20}" type="pres">
      <dgm:prSet presAssocID="{EB6B4D2B-F83B-4C23-AB00-B5DEEDBAA6CC}" presName="linNode" presStyleCnt="0"/>
      <dgm:spPr/>
    </dgm:pt>
    <dgm:pt modelId="{A7E064CF-68DD-449A-8FC9-BF06D53B1353}" type="pres">
      <dgm:prSet presAssocID="{EB6B4D2B-F83B-4C23-AB00-B5DEEDBAA6CC}" presName="parentText" presStyleLbl="solidFgAcc1" presStyleIdx="3" presStyleCnt="10">
        <dgm:presLayoutVars>
          <dgm:chMax val="1"/>
          <dgm:bulletEnabled/>
        </dgm:presLayoutVars>
      </dgm:prSet>
      <dgm:spPr/>
    </dgm:pt>
    <dgm:pt modelId="{2A70BE90-7BE1-4973-ABC9-2329D4EF3536}" type="pres">
      <dgm:prSet presAssocID="{EB6B4D2B-F83B-4C23-AB00-B5DEEDBAA6CC}" presName="descendantText" presStyleLbl="alignNode1" presStyleIdx="3" presStyleCnt="10">
        <dgm:presLayoutVars>
          <dgm:bulletEnabled/>
        </dgm:presLayoutVars>
      </dgm:prSet>
      <dgm:spPr/>
    </dgm:pt>
    <dgm:pt modelId="{95130177-11DC-4776-B6D0-71886094D03D}" type="pres">
      <dgm:prSet presAssocID="{DD5FDE99-A1DB-462D-BB45-D4F6EE232EB7}" presName="sp" presStyleCnt="0"/>
      <dgm:spPr/>
    </dgm:pt>
    <dgm:pt modelId="{F561DC62-EF68-42E1-B72D-B55616A0B172}" type="pres">
      <dgm:prSet presAssocID="{00B93856-5F5F-45D9-966A-AA43BEE058A9}" presName="linNode" presStyleCnt="0"/>
      <dgm:spPr/>
    </dgm:pt>
    <dgm:pt modelId="{3D1760FE-FE5C-4804-9106-7AA989CA8D52}" type="pres">
      <dgm:prSet presAssocID="{00B93856-5F5F-45D9-966A-AA43BEE058A9}" presName="parentText" presStyleLbl="solidFgAcc1" presStyleIdx="4" presStyleCnt="10">
        <dgm:presLayoutVars>
          <dgm:chMax val="1"/>
          <dgm:bulletEnabled/>
        </dgm:presLayoutVars>
      </dgm:prSet>
      <dgm:spPr/>
    </dgm:pt>
    <dgm:pt modelId="{4019DE3F-7B17-442D-82FE-F032C5361BED}" type="pres">
      <dgm:prSet presAssocID="{00B93856-5F5F-45D9-966A-AA43BEE058A9}" presName="descendantText" presStyleLbl="alignNode1" presStyleIdx="4" presStyleCnt="10">
        <dgm:presLayoutVars>
          <dgm:bulletEnabled/>
        </dgm:presLayoutVars>
      </dgm:prSet>
      <dgm:spPr/>
    </dgm:pt>
    <dgm:pt modelId="{4BFBD310-A7FE-4A9F-AFE3-DC26E0ADA09E}" type="pres">
      <dgm:prSet presAssocID="{904ED3F7-F579-445B-8361-DC0D1CC63F3B}" presName="sp" presStyleCnt="0"/>
      <dgm:spPr/>
    </dgm:pt>
    <dgm:pt modelId="{5C06A133-F705-4853-8EEA-960571690975}" type="pres">
      <dgm:prSet presAssocID="{59EAC677-7974-432C-9A95-A79463DF06A1}" presName="linNode" presStyleCnt="0"/>
      <dgm:spPr/>
    </dgm:pt>
    <dgm:pt modelId="{A2AF6C84-2565-45D2-9FB5-0BC0C42B45A1}" type="pres">
      <dgm:prSet presAssocID="{59EAC677-7974-432C-9A95-A79463DF06A1}" presName="parentText" presStyleLbl="solidFgAcc1" presStyleIdx="5" presStyleCnt="10">
        <dgm:presLayoutVars>
          <dgm:chMax val="1"/>
          <dgm:bulletEnabled/>
        </dgm:presLayoutVars>
      </dgm:prSet>
      <dgm:spPr/>
    </dgm:pt>
    <dgm:pt modelId="{1FFCE593-CAC8-4526-A072-CBB94856B754}" type="pres">
      <dgm:prSet presAssocID="{59EAC677-7974-432C-9A95-A79463DF06A1}" presName="descendantText" presStyleLbl="alignNode1" presStyleIdx="5" presStyleCnt="10">
        <dgm:presLayoutVars>
          <dgm:bulletEnabled/>
        </dgm:presLayoutVars>
      </dgm:prSet>
      <dgm:spPr/>
    </dgm:pt>
    <dgm:pt modelId="{AFE5C504-CC73-4C22-A384-44D169CA818A}" type="pres">
      <dgm:prSet presAssocID="{242D3C56-4126-4C76-BE57-5A23A2621CAB}" presName="sp" presStyleCnt="0"/>
      <dgm:spPr/>
    </dgm:pt>
    <dgm:pt modelId="{7EA63DDD-3AE8-40E0-AE05-FED7022CDD83}" type="pres">
      <dgm:prSet presAssocID="{64DF7181-5C22-4EDB-888D-0263A668163E}" presName="linNode" presStyleCnt="0"/>
      <dgm:spPr/>
    </dgm:pt>
    <dgm:pt modelId="{59E2C35E-6DE6-4F14-A071-4F6967BE292C}" type="pres">
      <dgm:prSet presAssocID="{64DF7181-5C22-4EDB-888D-0263A668163E}" presName="parentText" presStyleLbl="solidFgAcc1" presStyleIdx="6" presStyleCnt="10">
        <dgm:presLayoutVars>
          <dgm:chMax val="1"/>
          <dgm:bulletEnabled/>
        </dgm:presLayoutVars>
      </dgm:prSet>
      <dgm:spPr/>
    </dgm:pt>
    <dgm:pt modelId="{21122E18-2D37-463E-9741-C828B7178364}" type="pres">
      <dgm:prSet presAssocID="{64DF7181-5C22-4EDB-888D-0263A668163E}" presName="descendantText" presStyleLbl="alignNode1" presStyleIdx="6" presStyleCnt="10">
        <dgm:presLayoutVars>
          <dgm:bulletEnabled/>
        </dgm:presLayoutVars>
      </dgm:prSet>
      <dgm:spPr/>
    </dgm:pt>
    <dgm:pt modelId="{6ACF8FF9-4324-494D-B274-1049A5325497}" type="pres">
      <dgm:prSet presAssocID="{284AF753-CE42-4869-B808-B645089236C4}" presName="sp" presStyleCnt="0"/>
      <dgm:spPr/>
    </dgm:pt>
    <dgm:pt modelId="{8F837E28-2C5F-4596-9FA2-B61FFBD85E17}" type="pres">
      <dgm:prSet presAssocID="{23CF068A-1E46-4846-A8B6-D14C847C21FC}" presName="linNode" presStyleCnt="0"/>
      <dgm:spPr/>
    </dgm:pt>
    <dgm:pt modelId="{188791FD-A241-469D-8FE9-B369F60538B6}" type="pres">
      <dgm:prSet presAssocID="{23CF068A-1E46-4846-A8B6-D14C847C21FC}" presName="parentText" presStyleLbl="solidFgAcc1" presStyleIdx="7" presStyleCnt="10">
        <dgm:presLayoutVars>
          <dgm:chMax val="1"/>
          <dgm:bulletEnabled/>
        </dgm:presLayoutVars>
      </dgm:prSet>
      <dgm:spPr/>
    </dgm:pt>
    <dgm:pt modelId="{340E2571-9A9E-4889-B4E0-4AD6A04A53F6}" type="pres">
      <dgm:prSet presAssocID="{23CF068A-1E46-4846-A8B6-D14C847C21FC}" presName="descendantText" presStyleLbl="alignNode1" presStyleIdx="7" presStyleCnt="10">
        <dgm:presLayoutVars>
          <dgm:bulletEnabled/>
        </dgm:presLayoutVars>
      </dgm:prSet>
      <dgm:spPr/>
    </dgm:pt>
    <dgm:pt modelId="{ABDC670F-87B8-4D5E-B448-5D9EA53DF4B1}" type="pres">
      <dgm:prSet presAssocID="{FE577EF4-7BAD-47A4-BBF7-971F5278852C}" presName="sp" presStyleCnt="0"/>
      <dgm:spPr/>
    </dgm:pt>
    <dgm:pt modelId="{127A7B34-B85A-4259-847C-91F1CF5E9D5C}" type="pres">
      <dgm:prSet presAssocID="{B30C4652-9AEA-4A3B-BA7A-202C273D44F7}" presName="linNode" presStyleCnt="0"/>
      <dgm:spPr/>
    </dgm:pt>
    <dgm:pt modelId="{96A7E925-7CD0-493A-AA5F-2138443326CF}" type="pres">
      <dgm:prSet presAssocID="{B30C4652-9AEA-4A3B-BA7A-202C273D44F7}" presName="parentText" presStyleLbl="solidFgAcc1" presStyleIdx="8" presStyleCnt="10">
        <dgm:presLayoutVars>
          <dgm:chMax val="1"/>
          <dgm:bulletEnabled/>
        </dgm:presLayoutVars>
      </dgm:prSet>
      <dgm:spPr/>
    </dgm:pt>
    <dgm:pt modelId="{85D0A5CE-659B-4FEF-8D83-D9A809DF6C34}" type="pres">
      <dgm:prSet presAssocID="{B30C4652-9AEA-4A3B-BA7A-202C273D44F7}" presName="descendantText" presStyleLbl="alignNode1" presStyleIdx="8" presStyleCnt="10">
        <dgm:presLayoutVars>
          <dgm:bulletEnabled/>
        </dgm:presLayoutVars>
      </dgm:prSet>
      <dgm:spPr/>
    </dgm:pt>
    <dgm:pt modelId="{50C5D945-62CD-457A-A9C0-3029849FF076}" type="pres">
      <dgm:prSet presAssocID="{F65E57AF-6711-46FC-9B4F-AA4FAF002C56}" presName="sp" presStyleCnt="0"/>
      <dgm:spPr/>
    </dgm:pt>
    <dgm:pt modelId="{E6127E82-4DD5-4622-9CF9-2195B9EF1F85}" type="pres">
      <dgm:prSet presAssocID="{20E36545-08B3-464D-89D3-DC4EA32A3206}" presName="linNode" presStyleCnt="0"/>
      <dgm:spPr/>
    </dgm:pt>
    <dgm:pt modelId="{31EAFB82-2E32-4D2E-8EB2-184CDEE1D26E}" type="pres">
      <dgm:prSet presAssocID="{20E36545-08B3-464D-89D3-DC4EA32A3206}" presName="parentText" presStyleLbl="solidFgAcc1" presStyleIdx="9" presStyleCnt="10">
        <dgm:presLayoutVars>
          <dgm:chMax val="1"/>
          <dgm:bulletEnabled/>
        </dgm:presLayoutVars>
      </dgm:prSet>
      <dgm:spPr/>
    </dgm:pt>
    <dgm:pt modelId="{44A08F17-0220-42FE-95C1-147300F47CFF}" type="pres">
      <dgm:prSet presAssocID="{20E36545-08B3-464D-89D3-DC4EA32A3206}" presName="descendantText" presStyleLbl="alignNode1" presStyleIdx="9" presStyleCnt="10">
        <dgm:presLayoutVars>
          <dgm:bulletEnabled/>
        </dgm:presLayoutVars>
      </dgm:prSet>
      <dgm:spPr/>
    </dgm:pt>
  </dgm:ptLst>
  <dgm:cxnLst>
    <dgm:cxn modelId="{DAB4460A-B9C1-4C9E-B1BB-C65FC03746FE}" type="presOf" srcId="{F018FF53-7935-4044-9AE9-FC37F8F6BA0F}" destId="{FC1857A7-8267-4434-A3C5-2D821D48A8A1}" srcOrd="0" destOrd="0" presId="urn:microsoft.com/office/officeart/2016/7/layout/VerticalHollowActionList"/>
    <dgm:cxn modelId="{6A33A30C-9F23-46FE-9009-D55EFD36F255}" type="presOf" srcId="{B30C4652-9AEA-4A3B-BA7A-202C273D44F7}" destId="{96A7E925-7CD0-493A-AA5F-2138443326CF}" srcOrd="0" destOrd="0" presId="urn:microsoft.com/office/officeart/2016/7/layout/VerticalHollowActionList"/>
    <dgm:cxn modelId="{423B3B0F-D94C-4159-8867-62C8A9E0FAE6}" srcId="{B5A59BED-1598-4150-86B3-4983DF69DB62}" destId="{20E36545-08B3-464D-89D3-DC4EA32A3206}" srcOrd="9" destOrd="0" parTransId="{B9907A7A-8B5C-46B4-B885-9DBF8C71CFFB}" sibTransId="{2548B5DD-82B6-4F1D-9477-D56C80788FAF}"/>
    <dgm:cxn modelId="{470ED310-8E71-49CA-99F6-ECE626596CEC}" type="presOf" srcId="{8FDA3205-B3AB-48EC-9CF8-664BFA4A177D}" destId="{97C66FE3-69C5-477F-85A6-A8F2BB8937FB}" srcOrd="0" destOrd="0" presId="urn:microsoft.com/office/officeart/2016/7/layout/VerticalHollowActionList"/>
    <dgm:cxn modelId="{D669441A-0BE9-4CC9-8777-CC7B49EEA939}" type="presOf" srcId="{EB24E624-7567-40E0-97EB-7FEE2D7A2CD7}" destId="{85D0A5CE-659B-4FEF-8D83-D9A809DF6C34}" srcOrd="0" destOrd="0" presId="urn:microsoft.com/office/officeart/2016/7/layout/VerticalHollowActionList"/>
    <dgm:cxn modelId="{4E5C9B1A-7C8C-4A6D-B481-E9A18BC872BE}" srcId="{8FDA3205-B3AB-48EC-9CF8-664BFA4A177D}" destId="{A5F6F227-2934-46CC-88E5-F696CAAD1EA9}" srcOrd="0" destOrd="0" parTransId="{0124D5DD-7732-4595-977D-BE948BC0B37F}" sibTransId="{AAA9A41A-CB6A-46AD-A1ED-EE32740307FE}"/>
    <dgm:cxn modelId="{4553EE1B-5A76-4A7D-BA17-6493047AE7C5}" type="presOf" srcId="{20E36545-08B3-464D-89D3-DC4EA32A3206}" destId="{31EAFB82-2E32-4D2E-8EB2-184CDEE1D26E}" srcOrd="0" destOrd="0" presId="urn:microsoft.com/office/officeart/2016/7/layout/VerticalHollowActionList"/>
    <dgm:cxn modelId="{68FFB225-65BB-45F5-B8BD-0618035B6D9F}" srcId="{B5A59BED-1598-4150-86B3-4983DF69DB62}" destId="{64DF7181-5C22-4EDB-888D-0263A668163E}" srcOrd="6" destOrd="0" parTransId="{3A7D3B0A-03CC-4C28-A37A-FD1368AF4D88}" sibTransId="{284AF753-CE42-4869-B808-B645089236C4}"/>
    <dgm:cxn modelId="{0FD5FD29-F195-4EAC-A534-C6F67A02F8A7}" srcId="{59EAC677-7974-432C-9A95-A79463DF06A1}" destId="{6DE4AA5E-77BA-460D-BD1E-4EE2234D44D1}" srcOrd="0" destOrd="0" parTransId="{C3251CEF-A254-4A4B-844B-6808E48245CA}" sibTransId="{5F003B80-36DB-413C-84C9-52F720A09F6C}"/>
    <dgm:cxn modelId="{CCC9B536-B506-4358-BCA5-2764B9B12C17}" type="presOf" srcId="{59EAC677-7974-432C-9A95-A79463DF06A1}" destId="{A2AF6C84-2565-45D2-9FB5-0BC0C42B45A1}" srcOrd="0" destOrd="0" presId="urn:microsoft.com/office/officeart/2016/7/layout/VerticalHollowActionList"/>
    <dgm:cxn modelId="{E0BBF136-CA64-41FF-AFD0-6533C7E92FEC}" srcId="{B5A59BED-1598-4150-86B3-4983DF69DB62}" destId="{B3AB409B-723D-45C1-AC85-044DF85F3703}" srcOrd="0" destOrd="0" parTransId="{C5B82E06-F4D2-4F07-B43E-9486BF5B9E3A}" sibTransId="{0DF11338-6ADD-454B-8102-5384940FC7D5}"/>
    <dgm:cxn modelId="{07F52E37-7DAC-4C8C-90C4-98A0A6162D88}" srcId="{B30C4652-9AEA-4A3B-BA7A-202C273D44F7}" destId="{EB24E624-7567-40E0-97EB-7FEE2D7A2CD7}" srcOrd="0" destOrd="0" parTransId="{1120A096-0953-4B47-B572-646B3DD42853}" sibTransId="{3F0D0A7C-356C-4496-9B94-EB7735DE07D3}"/>
    <dgm:cxn modelId="{439F9138-E9F5-459A-863E-15C9B0A3F33F}" type="presOf" srcId="{B5A59BED-1598-4150-86B3-4983DF69DB62}" destId="{E13BD37B-F605-4D5E-9F17-C45BC45ADF5C}" srcOrd="0" destOrd="0" presId="urn:microsoft.com/office/officeart/2016/7/layout/VerticalHollowActionList"/>
    <dgm:cxn modelId="{0953163E-B73B-46C3-B86A-FB15DF87D11E}" srcId="{20E36545-08B3-464D-89D3-DC4EA32A3206}" destId="{8ADCA24E-8BFD-4F97-8E73-42E1792A0179}" srcOrd="0" destOrd="0" parTransId="{0C78A063-FAE4-4FB0-A040-E1DA90742E7B}" sibTransId="{3401E2B7-8488-4E24-89A8-CCA1AA196DE6}"/>
    <dgm:cxn modelId="{10B01141-6EB9-4675-9A06-36DE7B5B4A5E}" type="presOf" srcId="{B3AB409B-723D-45C1-AC85-044DF85F3703}" destId="{F2653140-0CAD-4668-8B41-23FDBB27C1BE}" srcOrd="0" destOrd="0" presId="urn:microsoft.com/office/officeart/2016/7/layout/VerticalHollowActionList"/>
    <dgm:cxn modelId="{ECDC8F43-668F-4AF5-87DD-A6C55583F70F}" srcId="{B3AB409B-723D-45C1-AC85-044DF85F3703}" destId="{797C2A35-999C-4E48-9025-8817BE2AE2E2}" srcOrd="0" destOrd="0" parTransId="{42DD2092-2979-46D2-A313-228A84E45851}" sibTransId="{AC3FDF21-40A6-480D-BC78-9468AD26D233}"/>
    <dgm:cxn modelId="{4FD7464B-A2B9-40E1-9D36-9B4571EC1193}" srcId="{00B93856-5F5F-45D9-966A-AA43BEE058A9}" destId="{B5CCAAF8-FA5A-4F2A-8F19-4E268E075E19}" srcOrd="0" destOrd="0" parTransId="{BEB58AC2-6586-4C4E-9DED-1D5DE0B3AF52}" sibTransId="{D88C0E86-B0C5-4BDB-B45E-CC8CE0EF5BDE}"/>
    <dgm:cxn modelId="{BA9E534D-0EA2-4C4A-A835-E5EF28CE0882}" type="presOf" srcId="{DA35A3CE-5D56-422C-B271-49A6622E5EE4}" destId="{2A70BE90-7BE1-4973-ABC9-2329D4EF3536}" srcOrd="0" destOrd="0" presId="urn:microsoft.com/office/officeart/2016/7/layout/VerticalHollowActionList"/>
    <dgm:cxn modelId="{F2643751-43DA-499D-A87A-5E1DD38E1163}" srcId="{B5A59BED-1598-4150-86B3-4983DF69DB62}" destId="{F018FF53-7935-4044-9AE9-FC37F8F6BA0F}" srcOrd="2" destOrd="0" parTransId="{E7A5FA93-9495-4D2A-94CA-BF479F3E1511}" sibTransId="{50F9CF82-0615-4F72-9292-3D9753A0E0E9}"/>
    <dgm:cxn modelId="{E3971053-FCD7-4D96-A537-F795EAD657C0}" srcId="{B5A59BED-1598-4150-86B3-4983DF69DB62}" destId="{59EAC677-7974-432C-9A95-A79463DF06A1}" srcOrd="5" destOrd="0" parTransId="{8B0186B8-89CA-40E6-B7FA-7AB28421EB08}" sibTransId="{242D3C56-4126-4C76-BE57-5A23A2621CAB}"/>
    <dgm:cxn modelId="{64311763-2851-4906-BBED-4080B3C6FB85}" srcId="{EB6B4D2B-F83B-4C23-AB00-B5DEEDBAA6CC}" destId="{DA35A3CE-5D56-422C-B271-49A6622E5EE4}" srcOrd="0" destOrd="0" parTransId="{DBCC4B04-2A6D-4EF2-952A-FC723E940107}" sibTransId="{F582E90F-E564-48E7-8672-1EBFC2F255B2}"/>
    <dgm:cxn modelId="{5627FF66-A040-4596-83F8-A24ED596EB6D}" type="presOf" srcId="{EB6B4D2B-F83B-4C23-AB00-B5DEEDBAA6CC}" destId="{A7E064CF-68DD-449A-8FC9-BF06D53B1353}" srcOrd="0" destOrd="0" presId="urn:microsoft.com/office/officeart/2016/7/layout/VerticalHollowActionList"/>
    <dgm:cxn modelId="{2797996E-3AC7-4CDB-93C3-134F361A1A9C}" srcId="{B5A59BED-1598-4150-86B3-4983DF69DB62}" destId="{8FDA3205-B3AB-48EC-9CF8-664BFA4A177D}" srcOrd="1" destOrd="0" parTransId="{8F7635E1-92D5-4BAD-B2F4-6462D6CC0C3D}" sibTransId="{6F2C576B-B2C5-4BFC-A680-A676B1BC4D7C}"/>
    <dgm:cxn modelId="{63929281-0D63-4707-9259-B9FF10A99B0F}" type="presOf" srcId="{A5F6F227-2934-46CC-88E5-F696CAAD1EA9}" destId="{73600BBB-4D9E-474D-9DBB-BC363E9EEFB2}" srcOrd="0" destOrd="0" presId="urn:microsoft.com/office/officeart/2016/7/layout/VerticalHollowActionList"/>
    <dgm:cxn modelId="{8687848C-3E28-418C-9D7A-793FA492B7A3}" srcId="{B5A59BED-1598-4150-86B3-4983DF69DB62}" destId="{EB6B4D2B-F83B-4C23-AB00-B5DEEDBAA6CC}" srcOrd="3" destOrd="0" parTransId="{DCF287ED-4753-4F3E-99C0-2EB017F63F25}" sibTransId="{DD5FDE99-A1DB-462D-BB45-D4F6EE232EB7}"/>
    <dgm:cxn modelId="{81E9179E-8C31-4BE9-8C90-DD0090CA410E}" srcId="{64DF7181-5C22-4EDB-888D-0263A668163E}" destId="{0423CE66-4595-4C53-A97F-A001826A6CF5}" srcOrd="0" destOrd="0" parTransId="{84B523A6-AA7E-4DCA-8935-01AC4AEBC201}" sibTransId="{F59417BF-B904-4142-BA63-B4DD8EA33297}"/>
    <dgm:cxn modelId="{4C206AAA-8694-4549-8126-4547A3C87B4B}" type="presOf" srcId="{23CF068A-1E46-4846-A8B6-D14C847C21FC}" destId="{188791FD-A241-469D-8FE9-B369F60538B6}" srcOrd="0" destOrd="0" presId="urn:microsoft.com/office/officeart/2016/7/layout/VerticalHollowActionList"/>
    <dgm:cxn modelId="{753B9EAC-440A-4665-97FE-B2D4A1024A74}" type="presOf" srcId="{B5CCAAF8-FA5A-4F2A-8F19-4E268E075E19}" destId="{4019DE3F-7B17-442D-82FE-F032C5361BED}" srcOrd="0" destOrd="0" presId="urn:microsoft.com/office/officeart/2016/7/layout/VerticalHollowActionList"/>
    <dgm:cxn modelId="{352D42B0-EC60-4F74-8035-384B8B4A5A37}" type="presOf" srcId="{6DE4AA5E-77BA-460D-BD1E-4EE2234D44D1}" destId="{1FFCE593-CAC8-4526-A072-CBB94856B754}" srcOrd="0" destOrd="0" presId="urn:microsoft.com/office/officeart/2016/7/layout/VerticalHollowActionList"/>
    <dgm:cxn modelId="{61FA8ABC-1D2F-46E1-B48E-701EE58A9CDE}" type="presOf" srcId="{0423CE66-4595-4C53-A97F-A001826A6CF5}" destId="{21122E18-2D37-463E-9741-C828B7178364}" srcOrd="0" destOrd="0" presId="urn:microsoft.com/office/officeart/2016/7/layout/VerticalHollowActionList"/>
    <dgm:cxn modelId="{F55083C1-33C4-447B-B7DE-DED9EB73EE0A}" type="presOf" srcId="{0EEBD4ED-6DE6-42CE-AB13-7A2AB9DC8BE0}" destId="{A289A215-71E4-4C91-A2AC-B681EB95BF5C}" srcOrd="0" destOrd="0" presId="urn:microsoft.com/office/officeart/2016/7/layout/VerticalHollowActionList"/>
    <dgm:cxn modelId="{513A42C2-20AD-4272-862D-679533599B6E}" type="presOf" srcId="{797C2A35-999C-4E48-9025-8817BE2AE2E2}" destId="{96F4DAE9-8656-4A99-99AC-CFB4B6D99F43}" srcOrd="0" destOrd="0" presId="urn:microsoft.com/office/officeart/2016/7/layout/VerticalHollowActionList"/>
    <dgm:cxn modelId="{2E3DB5D3-40B5-41D4-AC6E-1FA804C8D960}" type="presOf" srcId="{8ADCA24E-8BFD-4F97-8E73-42E1792A0179}" destId="{44A08F17-0220-42FE-95C1-147300F47CFF}" srcOrd="0" destOrd="0" presId="urn:microsoft.com/office/officeart/2016/7/layout/VerticalHollowActionList"/>
    <dgm:cxn modelId="{EAE3BFDA-0174-4FD0-A60C-29D7A761A934}" type="presOf" srcId="{EF664F02-5DCE-489D-9027-4CB75A020DDF}" destId="{340E2571-9A9E-4889-B4E0-4AD6A04A53F6}" srcOrd="0" destOrd="0" presId="urn:microsoft.com/office/officeart/2016/7/layout/VerticalHollowActionList"/>
    <dgm:cxn modelId="{339085DC-1302-4658-9079-7F9270E8D1DB}" srcId="{B5A59BED-1598-4150-86B3-4983DF69DB62}" destId="{00B93856-5F5F-45D9-966A-AA43BEE058A9}" srcOrd="4" destOrd="0" parTransId="{97C3AE77-4BFD-4137-9B12-16EC876919C4}" sibTransId="{904ED3F7-F579-445B-8361-DC0D1CC63F3B}"/>
    <dgm:cxn modelId="{E99D89DC-54BB-49E3-A7AA-CD096472FEBF}" srcId="{23CF068A-1E46-4846-A8B6-D14C847C21FC}" destId="{EF664F02-5DCE-489D-9027-4CB75A020DDF}" srcOrd="0" destOrd="0" parTransId="{16652314-9A12-48E9-8CA9-73C4EE49530C}" sibTransId="{CD774918-5496-4796-A7E6-9EEDCB566ED2}"/>
    <dgm:cxn modelId="{98CC6BDF-E0F0-4B73-98D8-3ADAE8F24FE4}" srcId="{F018FF53-7935-4044-9AE9-FC37F8F6BA0F}" destId="{0EEBD4ED-6DE6-42CE-AB13-7A2AB9DC8BE0}" srcOrd="0" destOrd="0" parTransId="{79ABFDE4-34DA-4F2A-8F5A-BE9FD37BA60E}" sibTransId="{DDBA7FBA-64FA-4ACE-B9C1-AD84AC06D73B}"/>
    <dgm:cxn modelId="{13E41BE8-424E-4FAE-8B1C-DC39863A21B5}" type="presOf" srcId="{64DF7181-5C22-4EDB-888D-0263A668163E}" destId="{59E2C35E-6DE6-4F14-A071-4F6967BE292C}" srcOrd="0" destOrd="0" presId="urn:microsoft.com/office/officeart/2016/7/layout/VerticalHollowActionList"/>
    <dgm:cxn modelId="{A0D789ED-4A03-47BD-8C5E-55311DAE3977}" srcId="{B5A59BED-1598-4150-86B3-4983DF69DB62}" destId="{B30C4652-9AEA-4A3B-BA7A-202C273D44F7}" srcOrd="8" destOrd="0" parTransId="{B2F0E84B-210E-4883-A3F4-969336083000}" sibTransId="{F65E57AF-6711-46FC-9B4F-AA4FAF002C56}"/>
    <dgm:cxn modelId="{FD63B1EF-45DB-449F-8FE1-B0E3B1528684}" type="presOf" srcId="{00B93856-5F5F-45D9-966A-AA43BEE058A9}" destId="{3D1760FE-FE5C-4804-9106-7AA989CA8D52}" srcOrd="0" destOrd="0" presId="urn:microsoft.com/office/officeart/2016/7/layout/VerticalHollowActionList"/>
    <dgm:cxn modelId="{56BAB5EF-E2F3-4191-832C-ED02B0DB6D5E}" srcId="{B5A59BED-1598-4150-86B3-4983DF69DB62}" destId="{23CF068A-1E46-4846-A8B6-D14C847C21FC}" srcOrd="7" destOrd="0" parTransId="{7790F170-04DB-4EA2-A57D-BD7AE602055D}" sibTransId="{FE577EF4-7BAD-47A4-BBF7-971F5278852C}"/>
    <dgm:cxn modelId="{C39531AD-6D1B-4C77-B7C1-6773E905D5A0}" type="presParOf" srcId="{E13BD37B-F605-4D5E-9F17-C45BC45ADF5C}" destId="{B03835AE-255A-4D14-A8B9-304CD1193D60}" srcOrd="0" destOrd="0" presId="urn:microsoft.com/office/officeart/2016/7/layout/VerticalHollowActionList"/>
    <dgm:cxn modelId="{3CBAEA40-6F9D-4E7F-89CE-ADFFD220DAD2}" type="presParOf" srcId="{B03835AE-255A-4D14-A8B9-304CD1193D60}" destId="{F2653140-0CAD-4668-8B41-23FDBB27C1BE}" srcOrd="0" destOrd="0" presId="urn:microsoft.com/office/officeart/2016/7/layout/VerticalHollowActionList"/>
    <dgm:cxn modelId="{C25777C8-8101-47C8-B42B-7CA130BDA479}" type="presParOf" srcId="{B03835AE-255A-4D14-A8B9-304CD1193D60}" destId="{96F4DAE9-8656-4A99-99AC-CFB4B6D99F43}" srcOrd="1" destOrd="0" presId="urn:microsoft.com/office/officeart/2016/7/layout/VerticalHollowActionList"/>
    <dgm:cxn modelId="{B82E7DD0-E14E-4F37-A96D-6ECCE4AE663A}" type="presParOf" srcId="{E13BD37B-F605-4D5E-9F17-C45BC45ADF5C}" destId="{6B752A30-FF4A-4B41-BF58-FEC4164C9489}" srcOrd="1" destOrd="0" presId="urn:microsoft.com/office/officeart/2016/7/layout/VerticalHollowActionList"/>
    <dgm:cxn modelId="{53A58769-7319-47D6-B195-103E6C64EC58}" type="presParOf" srcId="{E13BD37B-F605-4D5E-9F17-C45BC45ADF5C}" destId="{4FF429A1-6BC3-4BDF-9E4B-6C9908245E72}" srcOrd="2" destOrd="0" presId="urn:microsoft.com/office/officeart/2016/7/layout/VerticalHollowActionList"/>
    <dgm:cxn modelId="{7BED5030-BDFD-480A-9775-BF44B85945A7}" type="presParOf" srcId="{4FF429A1-6BC3-4BDF-9E4B-6C9908245E72}" destId="{97C66FE3-69C5-477F-85A6-A8F2BB8937FB}" srcOrd="0" destOrd="0" presId="urn:microsoft.com/office/officeart/2016/7/layout/VerticalHollowActionList"/>
    <dgm:cxn modelId="{3C22C71E-9DC8-4BB9-9095-92AE7E31F5A9}" type="presParOf" srcId="{4FF429A1-6BC3-4BDF-9E4B-6C9908245E72}" destId="{73600BBB-4D9E-474D-9DBB-BC363E9EEFB2}" srcOrd="1" destOrd="0" presId="urn:microsoft.com/office/officeart/2016/7/layout/VerticalHollowActionList"/>
    <dgm:cxn modelId="{0E2DE23B-3B16-4EC3-BA48-4B03BBC36CF7}" type="presParOf" srcId="{E13BD37B-F605-4D5E-9F17-C45BC45ADF5C}" destId="{5C588E5B-468F-4E04-B048-926401DD7346}" srcOrd="3" destOrd="0" presId="urn:microsoft.com/office/officeart/2016/7/layout/VerticalHollowActionList"/>
    <dgm:cxn modelId="{61211938-2DE7-4B7A-BCA9-F0CEEABF641A}" type="presParOf" srcId="{E13BD37B-F605-4D5E-9F17-C45BC45ADF5C}" destId="{DB9C5158-C981-4947-AB5F-CE5A7B63CFBF}" srcOrd="4" destOrd="0" presId="urn:microsoft.com/office/officeart/2016/7/layout/VerticalHollowActionList"/>
    <dgm:cxn modelId="{46BC3910-8C84-4614-BBFD-B3ED7C43617D}" type="presParOf" srcId="{DB9C5158-C981-4947-AB5F-CE5A7B63CFBF}" destId="{FC1857A7-8267-4434-A3C5-2D821D48A8A1}" srcOrd="0" destOrd="0" presId="urn:microsoft.com/office/officeart/2016/7/layout/VerticalHollowActionList"/>
    <dgm:cxn modelId="{F4CD41CD-8E69-4573-B345-EC10ACBAA322}" type="presParOf" srcId="{DB9C5158-C981-4947-AB5F-CE5A7B63CFBF}" destId="{A289A215-71E4-4C91-A2AC-B681EB95BF5C}" srcOrd="1" destOrd="0" presId="urn:microsoft.com/office/officeart/2016/7/layout/VerticalHollowActionList"/>
    <dgm:cxn modelId="{35BDEC99-8BF1-4503-B90A-BA2DE8916990}" type="presParOf" srcId="{E13BD37B-F605-4D5E-9F17-C45BC45ADF5C}" destId="{AB92C5FD-9C3F-4836-9413-6EB475D0D52E}" srcOrd="5" destOrd="0" presId="urn:microsoft.com/office/officeart/2016/7/layout/VerticalHollowActionList"/>
    <dgm:cxn modelId="{92E9491D-D0C6-40D7-AC3A-EFD6DD61FC1D}" type="presParOf" srcId="{E13BD37B-F605-4D5E-9F17-C45BC45ADF5C}" destId="{34718FF3-DC58-4BF0-BEE9-DC9185192F20}" srcOrd="6" destOrd="0" presId="urn:microsoft.com/office/officeart/2016/7/layout/VerticalHollowActionList"/>
    <dgm:cxn modelId="{6E902E07-9EE9-4956-A044-548BDB18ED1F}" type="presParOf" srcId="{34718FF3-DC58-4BF0-BEE9-DC9185192F20}" destId="{A7E064CF-68DD-449A-8FC9-BF06D53B1353}" srcOrd="0" destOrd="0" presId="urn:microsoft.com/office/officeart/2016/7/layout/VerticalHollowActionList"/>
    <dgm:cxn modelId="{7DB01499-8023-4FE2-BEED-599448769E8C}" type="presParOf" srcId="{34718FF3-DC58-4BF0-BEE9-DC9185192F20}" destId="{2A70BE90-7BE1-4973-ABC9-2329D4EF3536}" srcOrd="1" destOrd="0" presId="urn:microsoft.com/office/officeart/2016/7/layout/VerticalHollowActionList"/>
    <dgm:cxn modelId="{B8C0110B-A21E-4714-8179-7169BEB88BDF}" type="presParOf" srcId="{E13BD37B-F605-4D5E-9F17-C45BC45ADF5C}" destId="{95130177-11DC-4776-B6D0-71886094D03D}" srcOrd="7" destOrd="0" presId="urn:microsoft.com/office/officeart/2016/7/layout/VerticalHollowActionList"/>
    <dgm:cxn modelId="{6C4E6D05-1F98-4AD4-91AB-3A692CA626F6}" type="presParOf" srcId="{E13BD37B-F605-4D5E-9F17-C45BC45ADF5C}" destId="{F561DC62-EF68-42E1-B72D-B55616A0B172}" srcOrd="8" destOrd="0" presId="urn:microsoft.com/office/officeart/2016/7/layout/VerticalHollowActionList"/>
    <dgm:cxn modelId="{A5BAEA81-5A69-4E2B-BEDD-9EA5EF8E70D8}" type="presParOf" srcId="{F561DC62-EF68-42E1-B72D-B55616A0B172}" destId="{3D1760FE-FE5C-4804-9106-7AA989CA8D52}" srcOrd="0" destOrd="0" presId="urn:microsoft.com/office/officeart/2016/7/layout/VerticalHollowActionList"/>
    <dgm:cxn modelId="{8AF86C8B-E4C7-46AF-B827-BD038D03C085}" type="presParOf" srcId="{F561DC62-EF68-42E1-B72D-B55616A0B172}" destId="{4019DE3F-7B17-442D-82FE-F032C5361BED}" srcOrd="1" destOrd="0" presId="urn:microsoft.com/office/officeart/2016/7/layout/VerticalHollowActionList"/>
    <dgm:cxn modelId="{984E2CA0-476C-4090-A462-123B6B3B091C}" type="presParOf" srcId="{E13BD37B-F605-4D5E-9F17-C45BC45ADF5C}" destId="{4BFBD310-A7FE-4A9F-AFE3-DC26E0ADA09E}" srcOrd="9" destOrd="0" presId="urn:microsoft.com/office/officeart/2016/7/layout/VerticalHollowActionList"/>
    <dgm:cxn modelId="{C7A919B6-BCDF-4917-A36F-D3B1AB488991}" type="presParOf" srcId="{E13BD37B-F605-4D5E-9F17-C45BC45ADF5C}" destId="{5C06A133-F705-4853-8EEA-960571690975}" srcOrd="10" destOrd="0" presId="urn:microsoft.com/office/officeart/2016/7/layout/VerticalHollowActionList"/>
    <dgm:cxn modelId="{4E7D3420-D064-485C-9A57-3741AF6F4652}" type="presParOf" srcId="{5C06A133-F705-4853-8EEA-960571690975}" destId="{A2AF6C84-2565-45D2-9FB5-0BC0C42B45A1}" srcOrd="0" destOrd="0" presId="urn:microsoft.com/office/officeart/2016/7/layout/VerticalHollowActionList"/>
    <dgm:cxn modelId="{9DB82BE9-5344-4104-8248-5DE713C9796C}" type="presParOf" srcId="{5C06A133-F705-4853-8EEA-960571690975}" destId="{1FFCE593-CAC8-4526-A072-CBB94856B754}" srcOrd="1" destOrd="0" presId="urn:microsoft.com/office/officeart/2016/7/layout/VerticalHollowActionList"/>
    <dgm:cxn modelId="{5DCD5EEE-F701-40E5-9CB3-EFA1CA3FF8D3}" type="presParOf" srcId="{E13BD37B-F605-4D5E-9F17-C45BC45ADF5C}" destId="{AFE5C504-CC73-4C22-A384-44D169CA818A}" srcOrd="11" destOrd="0" presId="urn:microsoft.com/office/officeart/2016/7/layout/VerticalHollowActionList"/>
    <dgm:cxn modelId="{6FE4CBB0-49A5-4923-9E4B-048673FA1351}" type="presParOf" srcId="{E13BD37B-F605-4D5E-9F17-C45BC45ADF5C}" destId="{7EA63DDD-3AE8-40E0-AE05-FED7022CDD83}" srcOrd="12" destOrd="0" presId="urn:microsoft.com/office/officeart/2016/7/layout/VerticalHollowActionList"/>
    <dgm:cxn modelId="{7820CBA4-6FEF-4EA3-8FE7-341476D3BA02}" type="presParOf" srcId="{7EA63DDD-3AE8-40E0-AE05-FED7022CDD83}" destId="{59E2C35E-6DE6-4F14-A071-4F6967BE292C}" srcOrd="0" destOrd="0" presId="urn:microsoft.com/office/officeart/2016/7/layout/VerticalHollowActionList"/>
    <dgm:cxn modelId="{0DF44DAC-795E-47C4-97C6-EE1852F91F20}" type="presParOf" srcId="{7EA63DDD-3AE8-40E0-AE05-FED7022CDD83}" destId="{21122E18-2D37-463E-9741-C828B7178364}" srcOrd="1" destOrd="0" presId="urn:microsoft.com/office/officeart/2016/7/layout/VerticalHollowActionList"/>
    <dgm:cxn modelId="{F02B5508-96DC-4087-857C-957EF83FCFA2}" type="presParOf" srcId="{E13BD37B-F605-4D5E-9F17-C45BC45ADF5C}" destId="{6ACF8FF9-4324-494D-B274-1049A5325497}" srcOrd="13" destOrd="0" presId="urn:microsoft.com/office/officeart/2016/7/layout/VerticalHollowActionList"/>
    <dgm:cxn modelId="{9539F96E-25C3-49C6-A1A6-7D00595EB6FB}" type="presParOf" srcId="{E13BD37B-F605-4D5E-9F17-C45BC45ADF5C}" destId="{8F837E28-2C5F-4596-9FA2-B61FFBD85E17}" srcOrd="14" destOrd="0" presId="urn:microsoft.com/office/officeart/2016/7/layout/VerticalHollowActionList"/>
    <dgm:cxn modelId="{B4811E63-7936-481E-81BA-757E65745C0E}" type="presParOf" srcId="{8F837E28-2C5F-4596-9FA2-B61FFBD85E17}" destId="{188791FD-A241-469D-8FE9-B369F60538B6}" srcOrd="0" destOrd="0" presId="urn:microsoft.com/office/officeart/2016/7/layout/VerticalHollowActionList"/>
    <dgm:cxn modelId="{1C2C881B-855E-4E48-80C0-FF38C0396672}" type="presParOf" srcId="{8F837E28-2C5F-4596-9FA2-B61FFBD85E17}" destId="{340E2571-9A9E-4889-B4E0-4AD6A04A53F6}" srcOrd="1" destOrd="0" presId="urn:microsoft.com/office/officeart/2016/7/layout/VerticalHollowActionList"/>
    <dgm:cxn modelId="{01E2C6AE-37E3-49AA-BF68-41D06E71B73C}" type="presParOf" srcId="{E13BD37B-F605-4D5E-9F17-C45BC45ADF5C}" destId="{ABDC670F-87B8-4D5E-B448-5D9EA53DF4B1}" srcOrd="15" destOrd="0" presId="urn:microsoft.com/office/officeart/2016/7/layout/VerticalHollowActionList"/>
    <dgm:cxn modelId="{4DA058F9-BD59-4813-BB0B-B9FF02A71918}" type="presParOf" srcId="{E13BD37B-F605-4D5E-9F17-C45BC45ADF5C}" destId="{127A7B34-B85A-4259-847C-91F1CF5E9D5C}" srcOrd="16" destOrd="0" presId="urn:microsoft.com/office/officeart/2016/7/layout/VerticalHollowActionList"/>
    <dgm:cxn modelId="{5B4A6386-F7ED-4B24-9E1E-AD7DFDFC8A51}" type="presParOf" srcId="{127A7B34-B85A-4259-847C-91F1CF5E9D5C}" destId="{96A7E925-7CD0-493A-AA5F-2138443326CF}" srcOrd="0" destOrd="0" presId="urn:microsoft.com/office/officeart/2016/7/layout/VerticalHollowActionList"/>
    <dgm:cxn modelId="{D04125AA-7439-4E88-A9A0-EAF6D6060224}" type="presParOf" srcId="{127A7B34-B85A-4259-847C-91F1CF5E9D5C}" destId="{85D0A5CE-659B-4FEF-8D83-D9A809DF6C34}" srcOrd="1" destOrd="0" presId="urn:microsoft.com/office/officeart/2016/7/layout/VerticalHollowActionList"/>
    <dgm:cxn modelId="{3137F9AD-A060-41DD-842A-24DBE5B818B8}" type="presParOf" srcId="{E13BD37B-F605-4D5E-9F17-C45BC45ADF5C}" destId="{50C5D945-62CD-457A-A9C0-3029849FF076}" srcOrd="17" destOrd="0" presId="urn:microsoft.com/office/officeart/2016/7/layout/VerticalHollowActionList"/>
    <dgm:cxn modelId="{EF28D606-E692-4D84-8BFB-8CF7D36EC71B}" type="presParOf" srcId="{E13BD37B-F605-4D5E-9F17-C45BC45ADF5C}" destId="{E6127E82-4DD5-4622-9CF9-2195B9EF1F85}" srcOrd="18" destOrd="0" presId="urn:microsoft.com/office/officeart/2016/7/layout/VerticalHollowActionList"/>
    <dgm:cxn modelId="{1AEB004C-A187-4CC1-93D2-74C067755CD1}" type="presParOf" srcId="{E6127E82-4DD5-4622-9CF9-2195B9EF1F85}" destId="{31EAFB82-2E32-4D2E-8EB2-184CDEE1D26E}" srcOrd="0" destOrd="0" presId="urn:microsoft.com/office/officeart/2016/7/layout/VerticalHollowActionList"/>
    <dgm:cxn modelId="{58F2F65D-DCCB-4BD9-8E6D-A93BB9F65AA7}" type="presParOf" srcId="{E6127E82-4DD5-4622-9CF9-2195B9EF1F85}" destId="{44A08F17-0220-42FE-95C1-147300F47CFF}" srcOrd="1" destOrd="0" presId="urn:microsoft.com/office/officeart/2016/7/layout/VerticalHollow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0BAE2A-E026-4C69-A5AC-441827045AD2}">
      <dsp:nvSpPr>
        <dsp:cNvPr id="0" name=""/>
        <dsp:cNvSpPr/>
      </dsp:nvSpPr>
      <dsp:spPr>
        <a:xfrm>
          <a:off x="0" y="350521"/>
          <a:ext cx="7240043" cy="2390849"/>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1908" tIns="479044" rIns="561908"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a:t>Why is communication so important for technology professionals?</a:t>
          </a:r>
        </a:p>
        <a:p>
          <a:pPr marL="228600" lvl="1" indent="-228600" algn="l" defTabSz="1022350">
            <a:lnSpc>
              <a:spcPct val="90000"/>
            </a:lnSpc>
            <a:spcBef>
              <a:spcPct val="0"/>
            </a:spcBef>
            <a:spcAft>
              <a:spcPct val="15000"/>
            </a:spcAft>
            <a:buChar char="•"/>
          </a:pPr>
          <a:r>
            <a:rPr lang="en-US" sz="2300" kern="1200"/>
            <a:t>Can you think of an example of ineffective communication?</a:t>
          </a:r>
        </a:p>
        <a:p>
          <a:pPr marL="228600" lvl="1" indent="-228600" algn="l" defTabSz="1022350">
            <a:lnSpc>
              <a:spcPct val="90000"/>
            </a:lnSpc>
            <a:spcBef>
              <a:spcPct val="0"/>
            </a:spcBef>
            <a:spcAft>
              <a:spcPct val="15000"/>
            </a:spcAft>
            <a:buChar char="•"/>
          </a:pPr>
          <a:r>
            <a:rPr lang="en-US" sz="2300" kern="1200"/>
            <a:t>How can you be a more effective communicator?</a:t>
          </a:r>
        </a:p>
      </dsp:txBody>
      <dsp:txXfrm>
        <a:off x="0" y="350521"/>
        <a:ext cx="7240043" cy="2390849"/>
      </dsp:txXfrm>
    </dsp:sp>
    <dsp:sp modelId="{E18B1AFE-6EAF-403A-A019-5678A385B354}">
      <dsp:nvSpPr>
        <dsp:cNvPr id="0" name=""/>
        <dsp:cNvSpPr/>
      </dsp:nvSpPr>
      <dsp:spPr>
        <a:xfrm>
          <a:off x="362002" y="11041"/>
          <a:ext cx="5068030" cy="67896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559" tIns="0" rIns="191559" bIns="0" numCol="1" spcCol="1270" anchor="ctr" anchorCtr="0">
          <a:noAutofit/>
        </a:bodyPr>
        <a:lstStyle/>
        <a:p>
          <a:pPr marL="0" lvl="0" indent="0" algn="l" defTabSz="1022350">
            <a:lnSpc>
              <a:spcPct val="90000"/>
            </a:lnSpc>
            <a:spcBef>
              <a:spcPct val="0"/>
            </a:spcBef>
            <a:spcAft>
              <a:spcPct val="35000"/>
            </a:spcAft>
            <a:buNone/>
          </a:pPr>
          <a:r>
            <a:rPr lang="en-US" sz="2300" kern="1200"/>
            <a:t>Effective Communication</a:t>
          </a:r>
        </a:p>
      </dsp:txBody>
      <dsp:txXfrm>
        <a:off x="395146" y="44185"/>
        <a:ext cx="5001742" cy="612672"/>
      </dsp:txXfrm>
    </dsp:sp>
    <dsp:sp modelId="{96456863-E7FE-4272-A2B2-81CBF724C5FD}">
      <dsp:nvSpPr>
        <dsp:cNvPr id="0" name=""/>
        <dsp:cNvSpPr/>
      </dsp:nvSpPr>
      <dsp:spPr>
        <a:xfrm>
          <a:off x="0" y="3205051"/>
          <a:ext cx="7240043" cy="268065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1908" tIns="479044" rIns="561908"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a:t>What are the principles of ethical communication?</a:t>
          </a:r>
        </a:p>
        <a:p>
          <a:pPr marL="228600" lvl="1" indent="-228600" algn="l" defTabSz="1022350">
            <a:lnSpc>
              <a:spcPct val="90000"/>
            </a:lnSpc>
            <a:spcBef>
              <a:spcPct val="0"/>
            </a:spcBef>
            <a:spcAft>
              <a:spcPct val="15000"/>
            </a:spcAft>
            <a:buChar char="•"/>
          </a:pPr>
          <a:r>
            <a:rPr lang="en-US" sz="2300" kern="1200"/>
            <a:t>Why is it so important for professional relationships?</a:t>
          </a:r>
        </a:p>
        <a:p>
          <a:pPr marL="228600" lvl="1" indent="-228600" algn="l" defTabSz="1022350">
            <a:lnSpc>
              <a:spcPct val="90000"/>
            </a:lnSpc>
            <a:spcBef>
              <a:spcPct val="0"/>
            </a:spcBef>
            <a:spcAft>
              <a:spcPct val="15000"/>
            </a:spcAft>
            <a:buChar char="•"/>
          </a:pPr>
          <a:r>
            <a:rPr lang="en-US" sz="2300" kern="1200"/>
            <a:t>How does unethical communication undermine teamwork?</a:t>
          </a:r>
        </a:p>
      </dsp:txBody>
      <dsp:txXfrm>
        <a:off x="0" y="3205051"/>
        <a:ext cx="7240043" cy="2680650"/>
      </dsp:txXfrm>
    </dsp:sp>
    <dsp:sp modelId="{8B7A4963-FF2B-4821-8FD6-9D4A7E7174E9}">
      <dsp:nvSpPr>
        <dsp:cNvPr id="0" name=""/>
        <dsp:cNvSpPr/>
      </dsp:nvSpPr>
      <dsp:spPr>
        <a:xfrm>
          <a:off x="362002" y="2865571"/>
          <a:ext cx="5068030" cy="67896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1559" tIns="0" rIns="191559" bIns="0" numCol="1" spcCol="1270" anchor="ctr" anchorCtr="0">
          <a:noAutofit/>
        </a:bodyPr>
        <a:lstStyle/>
        <a:p>
          <a:pPr marL="0" lvl="0" indent="0" algn="l" defTabSz="1022350">
            <a:lnSpc>
              <a:spcPct val="90000"/>
            </a:lnSpc>
            <a:spcBef>
              <a:spcPct val="0"/>
            </a:spcBef>
            <a:spcAft>
              <a:spcPct val="35000"/>
            </a:spcAft>
            <a:buNone/>
          </a:pPr>
          <a:r>
            <a:rPr lang="en-US" sz="2300" kern="1200"/>
            <a:t>Ethical Communication</a:t>
          </a:r>
        </a:p>
      </dsp:txBody>
      <dsp:txXfrm>
        <a:off x="395146" y="2898715"/>
        <a:ext cx="5001742"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9F2D93-2C70-42C2-97C5-E9004402DD1E}">
      <dsp:nvSpPr>
        <dsp:cNvPr id="0" name=""/>
        <dsp:cNvSpPr/>
      </dsp:nvSpPr>
      <dsp:spPr>
        <a:xfrm>
          <a:off x="0" y="1080"/>
          <a:ext cx="7037387" cy="59962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Unethical Communication</a:t>
          </a:r>
        </a:p>
      </dsp:txBody>
      <dsp:txXfrm>
        <a:off x="29271" y="30351"/>
        <a:ext cx="6978845" cy="541083"/>
      </dsp:txXfrm>
    </dsp:sp>
    <dsp:sp modelId="{FABD9FBE-81B8-4456-B73B-89B6184FA4EC}">
      <dsp:nvSpPr>
        <dsp:cNvPr id="0" name=""/>
        <dsp:cNvSpPr/>
      </dsp:nvSpPr>
      <dsp:spPr>
        <a:xfrm>
          <a:off x="0" y="600705"/>
          <a:ext cx="7037387"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3437" tIns="31750" rIns="177800" bIns="31750" numCol="1" spcCol="1270" anchor="t" anchorCtr="0">
          <a:noAutofit/>
        </a:bodyPr>
        <a:lstStyle/>
        <a:p>
          <a:pPr marL="228600" lvl="1" indent="-228600" algn="l" defTabSz="889000">
            <a:lnSpc>
              <a:spcPct val="90000"/>
            </a:lnSpc>
            <a:spcBef>
              <a:spcPct val="0"/>
            </a:spcBef>
            <a:spcAft>
              <a:spcPct val="20000"/>
            </a:spcAft>
            <a:buChar char="•"/>
          </a:pPr>
          <a:r>
            <a:rPr lang="en-US" sz="2000" kern="1200"/>
            <a:t>What was the cause of Astrid's current situation?</a:t>
          </a:r>
        </a:p>
        <a:p>
          <a:pPr marL="228600" lvl="1" indent="-228600" algn="l" defTabSz="889000">
            <a:lnSpc>
              <a:spcPct val="90000"/>
            </a:lnSpc>
            <a:spcBef>
              <a:spcPct val="0"/>
            </a:spcBef>
            <a:spcAft>
              <a:spcPct val="20000"/>
            </a:spcAft>
            <a:buChar char="•"/>
          </a:pPr>
          <a:r>
            <a:rPr lang="en-US" sz="2000" kern="1200"/>
            <a:t>Was Govind an ethical or unethical communicator? Why?</a:t>
          </a:r>
        </a:p>
        <a:p>
          <a:pPr marL="228600" lvl="1" indent="-228600" algn="l" defTabSz="889000">
            <a:lnSpc>
              <a:spcPct val="90000"/>
            </a:lnSpc>
            <a:spcBef>
              <a:spcPct val="0"/>
            </a:spcBef>
            <a:spcAft>
              <a:spcPct val="20000"/>
            </a:spcAft>
            <a:buChar char="•"/>
          </a:pPr>
          <a:r>
            <a:rPr lang="en-US" sz="2000" kern="1200"/>
            <a:t>How did Govind's actions contribute to the situation?</a:t>
          </a:r>
        </a:p>
      </dsp:txBody>
      <dsp:txXfrm>
        <a:off x="0" y="600705"/>
        <a:ext cx="7037387" cy="1035000"/>
      </dsp:txXfrm>
    </dsp:sp>
    <dsp:sp modelId="{D7E5217F-C965-4521-9641-CC1037591EF1}">
      <dsp:nvSpPr>
        <dsp:cNvPr id="0" name=""/>
        <dsp:cNvSpPr/>
      </dsp:nvSpPr>
      <dsp:spPr>
        <a:xfrm>
          <a:off x="0" y="1635705"/>
          <a:ext cx="7037387" cy="599625"/>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Effective Communication</a:t>
          </a:r>
        </a:p>
      </dsp:txBody>
      <dsp:txXfrm>
        <a:off x="29271" y="1664976"/>
        <a:ext cx="6978845" cy="541083"/>
      </dsp:txXfrm>
    </dsp:sp>
    <dsp:sp modelId="{5B9E4657-8496-48F9-9DE5-F17CE240F3D5}">
      <dsp:nvSpPr>
        <dsp:cNvPr id="0" name=""/>
        <dsp:cNvSpPr/>
      </dsp:nvSpPr>
      <dsp:spPr>
        <a:xfrm>
          <a:off x="0" y="2235331"/>
          <a:ext cx="7037387"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3437" tIns="31750" rIns="177800" bIns="31750" numCol="1" spcCol="1270" anchor="t" anchorCtr="0">
          <a:noAutofit/>
        </a:bodyPr>
        <a:lstStyle/>
        <a:p>
          <a:pPr marL="228600" lvl="1" indent="-228600" algn="l" defTabSz="889000">
            <a:lnSpc>
              <a:spcPct val="90000"/>
            </a:lnSpc>
            <a:spcBef>
              <a:spcPct val="0"/>
            </a:spcBef>
            <a:spcAft>
              <a:spcPct val="20000"/>
            </a:spcAft>
            <a:buChar char="•"/>
          </a:pPr>
          <a:r>
            <a:rPr lang="en-US" sz="2000" kern="1200"/>
            <a:t>Was Astrid an effective communicator? Why or why not?</a:t>
          </a:r>
        </a:p>
        <a:p>
          <a:pPr marL="228600" lvl="1" indent="-228600" algn="l" defTabSz="889000">
            <a:lnSpc>
              <a:spcPct val="90000"/>
            </a:lnSpc>
            <a:spcBef>
              <a:spcPct val="0"/>
            </a:spcBef>
            <a:spcAft>
              <a:spcPct val="20000"/>
            </a:spcAft>
            <a:buChar char="•"/>
          </a:pPr>
          <a:r>
            <a:rPr lang="en-US" sz="2000" kern="1200"/>
            <a:t>Was Astrid an ethical communicator? Why or why not?</a:t>
          </a:r>
        </a:p>
        <a:p>
          <a:pPr marL="228600" lvl="1" indent="-228600" algn="l" defTabSz="889000">
            <a:lnSpc>
              <a:spcPct val="90000"/>
            </a:lnSpc>
            <a:spcBef>
              <a:spcPct val="0"/>
            </a:spcBef>
            <a:spcAft>
              <a:spcPct val="20000"/>
            </a:spcAft>
            <a:buChar char="•"/>
          </a:pPr>
          <a:r>
            <a:rPr lang="en-US" sz="2000" kern="1200"/>
            <a:t>What did Astrid do that helped her resolve the situation?</a:t>
          </a:r>
        </a:p>
      </dsp:txBody>
      <dsp:txXfrm>
        <a:off x="0" y="2235331"/>
        <a:ext cx="7037387" cy="1035000"/>
      </dsp:txXfrm>
    </dsp:sp>
    <dsp:sp modelId="{70CC22CF-8498-4292-A710-87A1199B8DEC}">
      <dsp:nvSpPr>
        <dsp:cNvPr id="0" name=""/>
        <dsp:cNvSpPr/>
      </dsp:nvSpPr>
      <dsp:spPr>
        <a:xfrm>
          <a:off x="0" y="3270331"/>
          <a:ext cx="7037387" cy="59962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Communication &amp; Teamwork</a:t>
          </a:r>
        </a:p>
      </dsp:txBody>
      <dsp:txXfrm>
        <a:off x="29271" y="3299602"/>
        <a:ext cx="6978845" cy="541083"/>
      </dsp:txXfrm>
    </dsp:sp>
    <dsp:sp modelId="{C8365E67-C2DD-471E-97E8-138447B2DE95}">
      <dsp:nvSpPr>
        <dsp:cNvPr id="0" name=""/>
        <dsp:cNvSpPr/>
      </dsp:nvSpPr>
      <dsp:spPr>
        <a:xfrm>
          <a:off x="0" y="3869956"/>
          <a:ext cx="7037387" cy="1604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3437" tIns="31750" rIns="177800" bIns="31750" numCol="1" spcCol="1270" anchor="t" anchorCtr="0">
          <a:noAutofit/>
        </a:bodyPr>
        <a:lstStyle/>
        <a:p>
          <a:pPr marL="228600" lvl="1" indent="-228600" algn="l" defTabSz="889000">
            <a:lnSpc>
              <a:spcPct val="90000"/>
            </a:lnSpc>
            <a:spcBef>
              <a:spcPct val="0"/>
            </a:spcBef>
            <a:spcAft>
              <a:spcPct val="20000"/>
            </a:spcAft>
            <a:buChar char="•"/>
          </a:pPr>
          <a:r>
            <a:rPr lang="en-US" sz="2000" kern="1200" dirty="0"/>
            <a:t>Who was the most professional communicator in this case? Why</a:t>
          </a:r>
        </a:p>
        <a:p>
          <a:pPr marL="228600" lvl="1" indent="-228600" algn="l" defTabSz="889000">
            <a:lnSpc>
              <a:spcPct val="90000"/>
            </a:lnSpc>
            <a:spcBef>
              <a:spcPct val="0"/>
            </a:spcBef>
            <a:spcAft>
              <a:spcPct val="20000"/>
            </a:spcAft>
            <a:buChar char="•"/>
          </a:pPr>
          <a:r>
            <a:rPr lang="en-US" sz="2000" kern="1200"/>
            <a:t>How did communication skills influence the overall outcome?</a:t>
          </a:r>
        </a:p>
        <a:p>
          <a:pPr marL="228600" lvl="1" indent="-228600" algn="l" defTabSz="889000">
            <a:lnSpc>
              <a:spcPct val="90000"/>
            </a:lnSpc>
            <a:spcBef>
              <a:spcPct val="0"/>
            </a:spcBef>
            <a:spcAft>
              <a:spcPct val="20000"/>
            </a:spcAft>
            <a:buChar char="•"/>
          </a:pPr>
          <a:r>
            <a:rPr lang="en-US" sz="2000" kern="1200"/>
            <a:t>Do you think Astrid will be successful with her new team? Why?</a:t>
          </a:r>
        </a:p>
      </dsp:txBody>
      <dsp:txXfrm>
        <a:off x="0" y="3869956"/>
        <a:ext cx="7037387" cy="16042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F4DAE9-8656-4A99-99AC-CFB4B6D99F43}">
      <dsp:nvSpPr>
        <dsp:cNvPr id="0" name=""/>
        <dsp:cNvSpPr/>
      </dsp:nvSpPr>
      <dsp:spPr>
        <a:xfrm>
          <a:off x="1448008" y="870"/>
          <a:ext cx="5792034" cy="559298"/>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dirty="0"/>
            <a:t>Get the team together physically early-on</a:t>
          </a:r>
        </a:p>
      </dsp:txBody>
      <dsp:txXfrm>
        <a:off x="1448008" y="870"/>
        <a:ext cx="5792034" cy="559298"/>
      </dsp:txXfrm>
    </dsp:sp>
    <dsp:sp modelId="{F2653140-0CAD-4668-8B41-23FDBB27C1BE}">
      <dsp:nvSpPr>
        <dsp:cNvPr id="0" name=""/>
        <dsp:cNvSpPr/>
      </dsp:nvSpPr>
      <dsp:spPr>
        <a:xfrm>
          <a:off x="0" y="870"/>
          <a:ext cx="1448008" cy="559298"/>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Get</a:t>
          </a:r>
        </a:p>
      </dsp:txBody>
      <dsp:txXfrm>
        <a:off x="0" y="870"/>
        <a:ext cx="1448008" cy="559298"/>
      </dsp:txXfrm>
    </dsp:sp>
    <dsp:sp modelId="{73600BBB-4D9E-474D-9DBB-BC363E9EEFB2}">
      <dsp:nvSpPr>
        <dsp:cNvPr id="0" name=""/>
        <dsp:cNvSpPr/>
      </dsp:nvSpPr>
      <dsp:spPr>
        <a:xfrm>
          <a:off x="1448008" y="593726"/>
          <a:ext cx="5792034" cy="559298"/>
        </a:xfrm>
        <a:prstGeom prst="rect">
          <a:avLst/>
        </a:prstGeom>
        <a:solidFill>
          <a:schemeClr val="accent2">
            <a:hueOff val="-161707"/>
            <a:satOff val="-9325"/>
            <a:lumOff val="959"/>
            <a:alphaOff val="0"/>
          </a:schemeClr>
        </a:solidFill>
        <a:ln w="12700" cap="flat" cmpd="sng" algn="ctr">
          <a:solidFill>
            <a:schemeClr val="accent2">
              <a:hueOff val="-161707"/>
              <a:satOff val="-9325"/>
              <a:lumOff val="95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a:t>Clarify tasks and processes, not just goals and roles. </a:t>
          </a:r>
        </a:p>
      </dsp:txBody>
      <dsp:txXfrm>
        <a:off x="1448008" y="593726"/>
        <a:ext cx="5792034" cy="559298"/>
      </dsp:txXfrm>
    </dsp:sp>
    <dsp:sp modelId="{97C66FE3-69C5-477F-85A6-A8F2BB8937FB}">
      <dsp:nvSpPr>
        <dsp:cNvPr id="0" name=""/>
        <dsp:cNvSpPr/>
      </dsp:nvSpPr>
      <dsp:spPr>
        <a:xfrm>
          <a:off x="0" y="593726"/>
          <a:ext cx="1448008" cy="559298"/>
        </a:xfrm>
        <a:prstGeom prst="rect">
          <a:avLst/>
        </a:prstGeom>
        <a:solidFill>
          <a:schemeClr val="lt1">
            <a:hueOff val="0"/>
            <a:satOff val="0"/>
            <a:lumOff val="0"/>
            <a:alphaOff val="0"/>
          </a:schemeClr>
        </a:solidFill>
        <a:ln w="12700" cap="flat" cmpd="sng" algn="ctr">
          <a:solidFill>
            <a:schemeClr val="accent2">
              <a:hueOff val="-161707"/>
              <a:satOff val="-9325"/>
              <a:lumOff val="95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Clarify</a:t>
          </a:r>
        </a:p>
      </dsp:txBody>
      <dsp:txXfrm>
        <a:off x="0" y="593726"/>
        <a:ext cx="1448008" cy="559298"/>
      </dsp:txXfrm>
    </dsp:sp>
    <dsp:sp modelId="{A289A215-71E4-4C91-A2AC-B681EB95BF5C}">
      <dsp:nvSpPr>
        <dsp:cNvPr id="0" name=""/>
        <dsp:cNvSpPr/>
      </dsp:nvSpPr>
      <dsp:spPr>
        <a:xfrm>
          <a:off x="1448008" y="1186582"/>
          <a:ext cx="5792034" cy="559298"/>
        </a:xfrm>
        <a:prstGeom prst="rect">
          <a:avLst/>
        </a:prstGeom>
        <a:solidFill>
          <a:schemeClr val="accent2">
            <a:hueOff val="-323414"/>
            <a:satOff val="-18651"/>
            <a:lumOff val="1917"/>
            <a:alphaOff val="0"/>
          </a:schemeClr>
        </a:solidFill>
        <a:ln w="12700" cap="flat" cmpd="sng" algn="ctr">
          <a:solidFill>
            <a:schemeClr val="accent2">
              <a:hueOff val="-323414"/>
              <a:satOff val="-18651"/>
              <a:lumOff val="191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a:t>Commit to a communication charter.</a:t>
          </a:r>
        </a:p>
      </dsp:txBody>
      <dsp:txXfrm>
        <a:off x="1448008" y="1186582"/>
        <a:ext cx="5792034" cy="559298"/>
      </dsp:txXfrm>
    </dsp:sp>
    <dsp:sp modelId="{FC1857A7-8267-4434-A3C5-2D821D48A8A1}">
      <dsp:nvSpPr>
        <dsp:cNvPr id="0" name=""/>
        <dsp:cNvSpPr/>
      </dsp:nvSpPr>
      <dsp:spPr>
        <a:xfrm>
          <a:off x="0" y="1186582"/>
          <a:ext cx="1448008" cy="559298"/>
        </a:xfrm>
        <a:prstGeom prst="rect">
          <a:avLst/>
        </a:prstGeom>
        <a:solidFill>
          <a:schemeClr val="lt1">
            <a:hueOff val="0"/>
            <a:satOff val="0"/>
            <a:lumOff val="0"/>
            <a:alphaOff val="0"/>
          </a:schemeClr>
        </a:solidFill>
        <a:ln w="12700" cap="flat" cmpd="sng" algn="ctr">
          <a:solidFill>
            <a:schemeClr val="accent2">
              <a:hueOff val="-323414"/>
              <a:satOff val="-18651"/>
              <a:lumOff val="191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Commit</a:t>
          </a:r>
        </a:p>
      </dsp:txBody>
      <dsp:txXfrm>
        <a:off x="0" y="1186582"/>
        <a:ext cx="1448008" cy="559298"/>
      </dsp:txXfrm>
    </dsp:sp>
    <dsp:sp modelId="{2A70BE90-7BE1-4973-ABC9-2329D4EF3536}">
      <dsp:nvSpPr>
        <dsp:cNvPr id="0" name=""/>
        <dsp:cNvSpPr/>
      </dsp:nvSpPr>
      <dsp:spPr>
        <a:xfrm>
          <a:off x="1448008" y="1779438"/>
          <a:ext cx="5792034" cy="559298"/>
        </a:xfrm>
        <a:prstGeom prst="rect">
          <a:avLst/>
        </a:prstGeom>
        <a:solidFill>
          <a:schemeClr val="accent2">
            <a:hueOff val="-485121"/>
            <a:satOff val="-27976"/>
            <a:lumOff val="2876"/>
            <a:alphaOff val="0"/>
          </a:schemeClr>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a:t>Leverage the best communication technologies.</a:t>
          </a:r>
        </a:p>
      </dsp:txBody>
      <dsp:txXfrm>
        <a:off x="1448008" y="1779438"/>
        <a:ext cx="5792034" cy="559298"/>
      </dsp:txXfrm>
    </dsp:sp>
    <dsp:sp modelId="{A7E064CF-68DD-449A-8FC9-BF06D53B1353}">
      <dsp:nvSpPr>
        <dsp:cNvPr id="0" name=""/>
        <dsp:cNvSpPr/>
      </dsp:nvSpPr>
      <dsp:spPr>
        <a:xfrm>
          <a:off x="0" y="1779438"/>
          <a:ext cx="1448008" cy="559298"/>
        </a:xfrm>
        <a:prstGeom prst="rect">
          <a:avLst/>
        </a:prstGeom>
        <a:solidFill>
          <a:schemeClr val="lt1">
            <a:hueOff val="0"/>
            <a:satOff val="0"/>
            <a:lumOff val="0"/>
            <a:alphaOff val="0"/>
          </a:schemeClr>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Leverage</a:t>
          </a:r>
        </a:p>
      </dsp:txBody>
      <dsp:txXfrm>
        <a:off x="0" y="1779438"/>
        <a:ext cx="1448008" cy="559298"/>
      </dsp:txXfrm>
    </dsp:sp>
    <dsp:sp modelId="{4019DE3F-7B17-442D-82FE-F032C5361BED}">
      <dsp:nvSpPr>
        <dsp:cNvPr id="0" name=""/>
        <dsp:cNvSpPr/>
      </dsp:nvSpPr>
      <dsp:spPr>
        <a:xfrm>
          <a:off x="1448008" y="2372294"/>
          <a:ext cx="5792034" cy="559298"/>
        </a:xfrm>
        <a:prstGeom prst="rect">
          <a:avLst/>
        </a:prstGeom>
        <a:solidFill>
          <a:schemeClr val="accent2">
            <a:hueOff val="-646828"/>
            <a:satOff val="-37301"/>
            <a:lumOff val="3835"/>
            <a:alphaOff val="0"/>
          </a:schemeClr>
        </a:solidFill>
        <a:ln w="12700" cap="flat" cmpd="sng" algn="ctr">
          <a:solidFill>
            <a:schemeClr val="accent2">
              <a:hueOff val="-646828"/>
              <a:satOff val="-37301"/>
              <a:lumOff val="383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a:t>Build a team with rhythm.</a:t>
          </a:r>
        </a:p>
      </dsp:txBody>
      <dsp:txXfrm>
        <a:off x="1448008" y="2372294"/>
        <a:ext cx="5792034" cy="559298"/>
      </dsp:txXfrm>
    </dsp:sp>
    <dsp:sp modelId="{3D1760FE-FE5C-4804-9106-7AA989CA8D52}">
      <dsp:nvSpPr>
        <dsp:cNvPr id="0" name=""/>
        <dsp:cNvSpPr/>
      </dsp:nvSpPr>
      <dsp:spPr>
        <a:xfrm>
          <a:off x="0" y="2372294"/>
          <a:ext cx="1448008" cy="559298"/>
        </a:xfrm>
        <a:prstGeom prst="rect">
          <a:avLst/>
        </a:prstGeom>
        <a:solidFill>
          <a:schemeClr val="lt1">
            <a:hueOff val="0"/>
            <a:satOff val="0"/>
            <a:lumOff val="0"/>
            <a:alphaOff val="0"/>
          </a:schemeClr>
        </a:solidFill>
        <a:ln w="12700" cap="flat" cmpd="sng" algn="ctr">
          <a:solidFill>
            <a:schemeClr val="accent2">
              <a:hueOff val="-646828"/>
              <a:satOff val="-37301"/>
              <a:lumOff val="383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Build</a:t>
          </a:r>
        </a:p>
      </dsp:txBody>
      <dsp:txXfrm>
        <a:off x="0" y="2372294"/>
        <a:ext cx="1448008" cy="559298"/>
      </dsp:txXfrm>
    </dsp:sp>
    <dsp:sp modelId="{1FFCE593-CAC8-4526-A072-CBB94856B754}">
      <dsp:nvSpPr>
        <dsp:cNvPr id="0" name=""/>
        <dsp:cNvSpPr/>
      </dsp:nvSpPr>
      <dsp:spPr>
        <a:xfrm>
          <a:off x="1448008" y="2965150"/>
          <a:ext cx="5792034" cy="559298"/>
        </a:xfrm>
        <a:prstGeom prst="rect">
          <a:avLst/>
        </a:prstGeom>
        <a:solidFill>
          <a:schemeClr val="accent2">
            <a:hueOff val="-808535"/>
            <a:satOff val="-46627"/>
            <a:lumOff val="4793"/>
            <a:alphaOff val="0"/>
          </a:schemeClr>
        </a:solidFill>
        <a:ln w="12700" cap="flat" cmpd="sng" algn="ctr">
          <a:solidFill>
            <a:schemeClr val="accent2">
              <a:hueOff val="-808535"/>
              <a:satOff val="-46627"/>
              <a:lumOff val="479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a:t>Agree on a shared language.</a:t>
          </a:r>
        </a:p>
      </dsp:txBody>
      <dsp:txXfrm>
        <a:off x="1448008" y="2965150"/>
        <a:ext cx="5792034" cy="559298"/>
      </dsp:txXfrm>
    </dsp:sp>
    <dsp:sp modelId="{A2AF6C84-2565-45D2-9FB5-0BC0C42B45A1}">
      <dsp:nvSpPr>
        <dsp:cNvPr id="0" name=""/>
        <dsp:cNvSpPr/>
      </dsp:nvSpPr>
      <dsp:spPr>
        <a:xfrm>
          <a:off x="0" y="2965150"/>
          <a:ext cx="1448008" cy="559298"/>
        </a:xfrm>
        <a:prstGeom prst="rect">
          <a:avLst/>
        </a:prstGeom>
        <a:solidFill>
          <a:schemeClr val="lt1">
            <a:hueOff val="0"/>
            <a:satOff val="0"/>
            <a:lumOff val="0"/>
            <a:alphaOff val="0"/>
          </a:schemeClr>
        </a:solidFill>
        <a:ln w="12700" cap="flat" cmpd="sng" algn="ctr">
          <a:solidFill>
            <a:schemeClr val="accent2">
              <a:hueOff val="-808535"/>
              <a:satOff val="-46627"/>
              <a:lumOff val="479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Agree on</a:t>
          </a:r>
        </a:p>
      </dsp:txBody>
      <dsp:txXfrm>
        <a:off x="0" y="2965150"/>
        <a:ext cx="1448008" cy="559298"/>
      </dsp:txXfrm>
    </dsp:sp>
    <dsp:sp modelId="{21122E18-2D37-463E-9741-C828B7178364}">
      <dsp:nvSpPr>
        <dsp:cNvPr id="0" name=""/>
        <dsp:cNvSpPr/>
      </dsp:nvSpPr>
      <dsp:spPr>
        <a:xfrm>
          <a:off x="1448008" y="3558006"/>
          <a:ext cx="5792034" cy="559298"/>
        </a:xfrm>
        <a:prstGeom prst="rect">
          <a:avLst/>
        </a:prstGeom>
        <a:solidFill>
          <a:schemeClr val="accent2">
            <a:hueOff val="-970242"/>
            <a:satOff val="-55952"/>
            <a:lumOff val="5752"/>
            <a:alphaOff val="0"/>
          </a:schemeClr>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a:t>Create a “virtual water cooler.”</a:t>
          </a:r>
        </a:p>
      </dsp:txBody>
      <dsp:txXfrm>
        <a:off x="1448008" y="3558006"/>
        <a:ext cx="5792034" cy="559298"/>
      </dsp:txXfrm>
    </dsp:sp>
    <dsp:sp modelId="{59E2C35E-6DE6-4F14-A071-4F6967BE292C}">
      <dsp:nvSpPr>
        <dsp:cNvPr id="0" name=""/>
        <dsp:cNvSpPr/>
      </dsp:nvSpPr>
      <dsp:spPr>
        <a:xfrm>
          <a:off x="0" y="3558006"/>
          <a:ext cx="1448008" cy="559298"/>
        </a:xfrm>
        <a:prstGeom prst="rect">
          <a:avLst/>
        </a:prstGeom>
        <a:solidFill>
          <a:schemeClr val="lt1">
            <a:hueOff val="0"/>
            <a:satOff val="0"/>
            <a:lumOff val="0"/>
            <a:alphaOff val="0"/>
          </a:schemeClr>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Create</a:t>
          </a:r>
        </a:p>
      </dsp:txBody>
      <dsp:txXfrm>
        <a:off x="0" y="3558006"/>
        <a:ext cx="1448008" cy="559298"/>
      </dsp:txXfrm>
    </dsp:sp>
    <dsp:sp modelId="{340E2571-9A9E-4889-B4E0-4AD6A04A53F6}">
      <dsp:nvSpPr>
        <dsp:cNvPr id="0" name=""/>
        <dsp:cNvSpPr/>
      </dsp:nvSpPr>
      <dsp:spPr>
        <a:xfrm>
          <a:off x="1448008" y="4150862"/>
          <a:ext cx="5792034" cy="559298"/>
        </a:xfrm>
        <a:prstGeom prst="rect">
          <a:avLst/>
        </a:prstGeom>
        <a:solidFill>
          <a:schemeClr val="accent2">
            <a:hueOff val="-1131949"/>
            <a:satOff val="-65277"/>
            <a:lumOff val="6711"/>
            <a:alphaOff val="0"/>
          </a:schemeClr>
        </a:solidFill>
        <a:ln w="12700" cap="flat" cmpd="sng" algn="ctr">
          <a:solidFill>
            <a:schemeClr val="accent2">
              <a:hueOff val="-1131949"/>
              <a:satOff val="-65277"/>
              <a:lumOff val="671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a:t>Clarify and track commitments.</a:t>
          </a:r>
        </a:p>
      </dsp:txBody>
      <dsp:txXfrm>
        <a:off x="1448008" y="4150862"/>
        <a:ext cx="5792034" cy="559298"/>
      </dsp:txXfrm>
    </dsp:sp>
    <dsp:sp modelId="{188791FD-A241-469D-8FE9-B369F60538B6}">
      <dsp:nvSpPr>
        <dsp:cNvPr id="0" name=""/>
        <dsp:cNvSpPr/>
      </dsp:nvSpPr>
      <dsp:spPr>
        <a:xfrm>
          <a:off x="0" y="4150862"/>
          <a:ext cx="1448008" cy="559298"/>
        </a:xfrm>
        <a:prstGeom prst="rect">
          <a:avLst/>
        </a:prstGeom>
        <a:solidFill>
          <a:schemeClr val="lt1">
            <a:hueOff val="0"/>
            <a:satOff val="0"/>
            <a:lumOff val="0"/>
            <a:alphaOff val="0"/>
          </a:schemeClr>
        </a:solidFill>
        <a:ln w="12700" cap="flat" cmpd="sng" algn="ctr">
          <a:solidFill>
            <a:schemeClr val="accent2">
              <a:hueOff val="-1131949"/>
              <a:satOff val="-65277"/>
              <a:lumOff val="671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Clarify and track</a:t>
          </a:r>
        </a:p>
      </dsp:txBody>
      <dsp:txXfrm>
        <a:off x="0" y="4150862"/>
        <a:ext cx="1448008" cy="559298"/>
      </dsp:txXfrm>
    </dsp:sp>
    <dsp:sp modelId="{85D0A5CE-659B-4FEF-8D83-D9A809DF6C34}">
      <dsp:nvSpPr>
        <dsp:cNvPr id="0" name=""/>
        <dsp:cNvSpPr/>
      </dsp:nvSpPr>
      <dsp:spPr>
        <a:xfrm>
          <a:off x="1448008" y="4743718"/>
          <a:ext cx="5792034" cy="559298"/>
        </a:xfrm>
        <a:prstGeom prst="rect">
          <a:avLst/>
        </a:prstGeom>
        <a:solidFill>
          <a:schemeClr val="accent2">
            <a:hueOff val="-1293656"/>
            <a:satOff val="-74603"/>
            <a:lumOff val="7669"/>
            <a:alphaOff val="0"/>
          </a:schemeClr>
        </a:solidFill>
        <a:ln w="12700" cap="flat" cmpd="sng" algn="ctr">
          <a:solidFill>
            <a:schemeClr val="accent2">
              <a:hueOff val="-1293656"/>
              <a:satOff val="-74603"/>
              <a:lumOff val="766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a:t>Foster shared leadership. </a:t>
          </a:r>
        </a:p>
      </dsp:txBody>
      <dsp:txXfrm>
        <a:off x="1448008" y="4743718"/>
        <a:ext cx="5792034" cy="559298"/>
      </dsp:txXfrm>
    </dsp:sp>
    <dsp:sp modelId="{96A7E925-7CD0-493A-AA5F-2138443326CF}">
      <dsp:nvSpPr>
        <dsp:cNvPr id="0" name=""/>
        <dsp:cNvSpPr/>
      </dsp:nvSpPr>
      <dsp:spPr>
        <a:xfrm>
          <a:off x="0" y="4743718"/>
          <a:ext cx="1448008" cy="559298"/>
        </a:xfrm>
        <a:prstGeom prst="rect">
          <a:avLst/>
        </a:prstGeom>
        <a:solidFill>
          <a:schemeClr val="lt1">
            <a:hueOff val="0"/>
            <a:satOff val="0"/>
            <a:lumOff val="0"/>
            <a:alphaOff val="0"/>
          </a:schemeClr>
        </a:solidFill>
        <a:ln w="12700" cap="flat" cmpd="sng" algn="ctr">
          <a:solidFill>
            <a:schemeClr val="accent2">
              <a:hueOff val="-1293656"/>
              <a:satOff val="-74603"/>
              <a:lumOff val="76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Foster</a:t>
          </a:r>
        </a:p>
      </dsp:txBody>
      <dsp:txXfrm>
        <a:off x="0" y="4743718"/>
        <a:ext cx="1448008" cy="559298"/>
      </dsp:txXfrm>
    </dsp:sp>
    <dsp:sp modelId="{44A08F17-0220-42FE-95C1-147300F47CFF}">
      <dsp:nvSpPr>
        <dsp:cNvPr id="0" name=""/>
        <dsp:cNvSpPr/>
      </dsp:nvSpPr>
      <dsp:spPr>
        <a:xfrm>
          <a:off x="1448008" y="5336574"/>
          <a:ext cx="5792034" cy="559298"/>
        </a:xfrm>
        <a:prstGeom prst="rect">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382" tIns="142062" rIns="112382" bIns="142062" numCol="1" spcCol="1270" anchor="ctr" anchorCtr="0">
          <a:noAutofit/>
        </a:bodyPr>
        <a:lstStyle/>
        <a:p>
          <a:pPr marL="0" lvl="0" indent="0" algn="l" defTabSz="577850">
            <a:lnSpc>
              <a:spcPct val="90000"/>
            </a:lnSpc>
            <a:spcBef>
              <a:spcPct val="0"/>
            </a:spcBef>
            <a:spcAft>
              <a:spcPct val="35000"/>
            </a:spcAft>
            <a:buNone/>
          </a:pPr>
          <a:r>
            <a:rPr lang="en-US" sz="1300" kern="1200"/>
            <a:t>Don’t forget the 1:1s. </a:t>
          </a:r>
        </a:p>
      </dsp:txBody>
      <dsp:txXfrm>
        <a:off x="1448008" y="5336574"/>
        <a:ext cx="5792034" cy="559298"/>
      </dsp:txXfrm>
    </dsp:sp>
    <dsp:sp modelId="{31EAFB82-2E32-4D2E-8EB2-184CDEE1D26E}">
      <dsp:nvSpPr>
        <dsp:cNvPr id="0" name=""/>
        <dsp:cNvSpPr/>
      </dsp:nvSpPr>
      <dsp:spPr>
        <a:xfrm>
          <a:off x="0" y="5336574"/>
          <a:ext cx="1448008" cy="559298"/>
        </a:xfrm>
        <a:prstGeom prst="rect">
          <a:avLst/>
        </a:prstGeom>
        <a:solidFill>
          <a:schemeClr val="lt1">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624" tIns="55246" rIns="76624" bIns="55246" numCol="1" spcCol="1270" anchor="ctr" anchorCtr="0">
          <a:noAutofit/>
        </a:bodyPr>
        <a:lstStyle/>
        <a:p>
          <a:pPr marL="0" lvl="0" indent="0" algn="ctr" defTabSz="711200">
            <a:lnSpc>
              <a:spcPct val="90000"/>
            </a:lnSpc>
            <a:spcBef>
              <a:spcPct val="0"/>
            </a:spcBef>
            <a:spcAft>
              <a:spcPct val="35000"/>
            </a:spcAft>
            <a:buNone/>
          </a:pPr>
          <a:r>
            <a:rPr lang="en-US" sz="1600" kern="1200"/>
            <a:t>Don’t forget</a:t>
          </a:r>
        </a:p>
      </dsp:txBody>
      <dsp:txXfrm>
        <a:off x="0" y="5336574"/>
        <a:ext cx="1448008" cy="55929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gif>
</file>

<file path=ppt/media/image13.png>
</file>

<file path=ppt/media/image14.jpg>
</file>

<file path=ppt/media/image15.png>
</file>

<file path=ppt/media/image17.jpg>
</file>

<file path=ppt/media/image2.png>
</file>

<file path=ppt/media/image3.jpg>
</file>

<file path=ppt/media/image33.png>
</file>

<file path=ppt/media/image34.svg>
</file>

<file path=ppt/media/image35.jpg>
</file>

<file path=ppt/media/image4.jpg>
</file>

<file path=ppt/media/image5.gif>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FB3014-A3D7-443B-9A96-B7AEF3ACC319}" type="datetimeFigureOut">
              <a:rPr lang="en-US" smtClean="0"/>
              <a:t>11/16/22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D2EF4F-0D3F-4B2B-AA8F-F8019318B7B6}" type="slidenum">
              <a:rPr lang="en-US" smtClean="0"/>
              <a:t>‹#›</a:t>
            </a:fld>
            <a:endParaRPr lang="en-US"/>
          </a:p>
        </p:txBody>
      </p:sp>
    </p:spTree>
    <p:extLst>
      <p:ext uri="{BB962C8B-B14F-4D97-AF65-F5344CB8AC3E}">
        <p14:creationId xmlns:p14="http://schemas.microsoft.com/office/powerpoint/2010/main" val="166625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garticphone.com/lobby"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D2EF4F-0D3F-4B2B-AA8F-F8019318B7B6}" type="slidenum">
              <a:rPr lang="en-US" smtClean="0"/>
              <a:t>1</a:t>
            </a:fld>
            <a:endParaRPr lang="en-US"/>
          </a:p>
        </p:txBody>
      </p:sp>
    </p:spTree>
    <p:extLst>
      <p:ext uri="{BB962C8B-B14F-4D97-AF65-F5344CB8AC3E}">
        <p14:creationId xmlns:p14="http://schemas.microsoft.com/office/powerpoint/2010/main" val="3603868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https://garticphone.com/lobby</a:t>
            </a:r>
            <a:endParaRPr lang="en-US" dirty="0"/>
          </a:p>
          <a:p>
            <a:endParaRPr lang="en-US" dirty="0"/>
          </a:p>
        </p:txBody>
      </p:sp>
      <p:sp>
        <p:nvSpPr>
          <p:cNvPr id="4" name="Slide Number Placeholder 3"/>
          <p:cNvSpPr>
            <a:spLocks noGrp="1"/>
          </p:cNvSpPr>
          <p:nvPr>
            <p:ph type="sldNum" sz="quarter" idx="5"/>
          </p:nvPr>
        </p:nvSpPr>
        <p:spPr/>
        <p:txBody>
          <a:bodyPr/>
          <a:lstStyle/>
          <a:p>
            <a:fld id="{1CD2EF4F-0D3F-4B2B-AA8F-F8019318B7B6}" type="slidenum">
              <a:rPr lang="en-US" smtClean="0"/>
              <a:t>4</a:t>
            </a:fld>
            <a:endParaRPr lang="en-US"/>
          </a:p>
        </p:txBody>
      </p:sp>
    </p:spTree>
    <p:extLst>
      <p:ext uri="{BB962C8B-B14F-4D97-AF65-F5344CB8AC3E}">
        <p14:creationId xmlns:p14="http://schemas.microsoft.com/office/powerpoint/2010/main" val="1569988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https://www.researchgate.net/figure/The-interactive-model-of-communication-presented-by-Schramm-14_fig1_311739283</a:t>
            </a:r>
          </a:p>
          <a:p>
            <a:r>
              <a:rPr lang="en-US" dirty="0"/>
              <a:t>https://nursekey.com/communication-theory-and-its-applications-in-nursing-and-healthcare/</a:t>
            </a:r>
          </a:p>
          <a:p>
            <a:endParaRPr lang="en-US" dirty="0"/>
          </a:p>
        </p:txBody>
      </p:sp>
      <p:sp>
        <p:nvSpPr>
          <p:cNvPr id="4" name="Slide Number Placeholder 3"/>
          <p:cNvSpPr>
            <a:spLocks noGrp="1"/>
          </p:cNvSpPr>
          <p:nvPr>
            <p:ph type="sldNum" sz="quarter" idx="5"/>
          </p:nvPr>
        </p:nvSpPr>
        <p:spPr/>
        <p:txBody>
          <a:bodyPr/>
          <a:lstStyle/>
          <a:p>
            <a:fld id="{1CD2EF4F-0D3F-4B2B-AA8F-F8019318B7B6}" type="slidenum">
              <a:rPr lang="en-US" smtClean="0"/>
              <a:t>10</a:t>
            </a:fld>
            <a:endParaRPr lang="en-US"/>
          </a:p>
        </p:txBody>
      </p:sp>
    </p:spTree>
    <p:extLst>
      <p:ext uri="{BB962C8B-B14F-4D97-AF65-F5344CB8AC3E}">
        <p14:creationId xmlns:p14="http://schemas.microsoft.com/office/powerpoint/2010/main" val="3238579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https://lynnwright00.wordpress.com/2012/02/19/the-blind-men-and-the-elephant/</a:t>
            </a:r>
          </a:p>
          <a:p>
            <a:r>
              <a:rPr lang="en-US" dirty="0"/>
              <a:t>https://audiophilestyle.com/forums/topic/54386-an-old-poem-from-the-orient-for-the-modern-audiophile/</a:t>
            </a:r>
          </a:p>
          <a:p>
            <a:r>
              <a:rPr lang="en-US" dirty="0"/>
              <a:t>https://www.patheos.com/blogs/driventoabstraction/2018/07/blind-men-elephant-folklore-knowledge/</a:t>
            </a:r>
          </a:p>
          <a:p>
            <a:endParaRPr lang="en-US" dirty="0"/>
          </a:p>
        </p:txBody>
      </p:sp>
      <p:sp>
        <p:nvSpPr>
          <p:cNvPr id="4" name="Slide Number Placeholder 3"/>
          <p:cNvSpPr>
            <a:spLocks noGrp="1"/>
          </p:cNvSpPr>
          <p:nvPr>
            <p:ph type="sldNum" sz="quarter" idx="5"/>
          </p:nvPr>
        </p:nvSpPr>
        <p:spPr/>
        <p:txBody>
          <a:bodyPr/>
          <a:lstStyle/>
          <a:p>
            <a:fld id="{1CD2EF4F-0D3F-4B2B-AA8F-F8019318B7B6}" type="slidenum">
              <a:rPr lang="en-US" smtClean="0"/>
              <a:t>19</a:t>
            </a:fld>
            <a:endParaRPr lang="en-US"/>
          </a:p>
        </p:txBody>
      </p:sp>
    </p:spTree>
    <p:extLst>
      <p:ext uri="{BB962C8B-B14F-4D97-AF65-F5344CB8AC3E}">
        <p14:creationId xmlns:p14="http://schemas.microsoft.com/office/powerpoint/2010/main" val="2408895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https://www.pinterest.com.au/pin/322148179587156195/</a:t>
            </a:r>
          </a:p>
        </p:txBody>
      </p:sp>
      <p:sp>
        <p:nvSpPr>
          <p:cNvPr id="4" name="Slide Number Placeholder 3"/>
          <p:cNvSpPr>
            <a:spLocks noGrp="1"/>
          </p:cNvSpPr>
          <p:nvPr>
            <p:ph type="sldNum" sz="quarter" idx="5"/>
          </p:nvPr>
        </p:nvSpPr>
        <p:spPr/>
        <p:txBody>
          <a:bodyPr/>
          <a:lstStyle/>
          <a:p>
            <a:fld id="{1CD2EF4F-0D3F-4B2B-AA8F-F8019318B7B6}" type="slidenum">
              <a:rPr lang="en-US" smtClean="0"/>
              <a:t>21</a:t>
            </a:fld>
            <a:endParaRPr lang="en-US"/>
          </a:p>
        </p:txBody>
      </p:sp>
    </p:spTree>
    <p:extLst>
      <p:ext uri="{BB962C8B-B14F-4D97-AF65-F5344CB8AC3E}">
        <p14:creationId xmlns:p14="http://schemas.microsoft.com/office/powerpoint/2010/main" val="622616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a:t>
            </a:r>
            <a:r>
              <a:rPr lang="en-US" b="1" dirty="0"/>
              <a:t>Twelve Things Great Communicators Do </a:t>
            </a:r>
            <a:r>
              <a:rPr lang="en-US" dirty="0"/>
              <a:t>https://slideplayer.com/slide/15508241/</a:t>
            </a:r>
          </a:p>
        </p:txBody>
      </p:sp>
      <p:sp>
        <p:nvSpPr>
          <p:cNvPr id="4" name="Slide Number Placeholder 3"/>
          <p:cNvSpPr>
            <a:spLocks noGrp="1"/>
          </p:cNvSpPr>
          <p:nvPr>
            <p:ph type="sldNum" sz="quarter" idx="5"/>
          </p:nvPr>
        </p:nvSpPr>
        <p:spPr/>
        <p:txBody>
          <a:bodyPr/>
          <a:lstStyle/>
          <a:p>
            <a:fld id="{1CD2EF4F-0D3F-4B2B-AA8F-F8019318B7B6}" type="slidenum">
              <a:rPr lang="en-US" smtClean="0"/>
              <a:t>22</a:t>
            </a:fld>
            <a:endParaRPr lang="en-US"/>
          </a:p>
        </p:txBody>
      </p:sp>
    </p:spTree>
    <p:extLst>
      <p:ext uri="{BB962C8B-B14F-4D97-AF65-F5344CB8AC3E}">
        <p14:creationId xmlns:p14="http://schemas.microsoft.com/office/powerpoint/2010/main" val="821648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CCD5B79-F5F5-4B63-82CD-2B7CE7BF44A3}" type="datetimeFigureOut">
              <a:rPr lang="en-US" smtClean="0"/>
              <a:t>11/16/22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381602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CD5B79-F5F5-4B63-82CD-2B7CE7BF44A3}" type="datetimeFigureOut">
              <a:rPr lang="en-US" smtClean="0"/>
              <a:t>11/16/22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1247139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CD5B79-F5F5-4B63-82CD-2B7CE7BF44A3}" type="datetimeFigureOut">
              <a:rPr lang="en-US" smtClean="0"/>
              <a:t>11/16/22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1614236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CD5B79-F5F5-4B63-82CD-2B7CE7BF44A3}" type="datetimeFigureOut">
              <a:rPr lang="en-US" smtClean="0"/>
              <a:t>11/16/22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3550851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CCD5B79-F5F5-4B63-82CD-2B7CE7BF44A3}" type="datetimeFigureOut">
              <a:rPr lang="en-US" smtClean="0"/>
              <a:t>11/16/22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23095439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CCD5B79-F5F5-4B63-82CD-2B7CE7BF44A3}" type="datetimeFigureOut">
              <a:rPr lang="en-US" smtClean="0"/>
              <a:t>11/16/22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2635046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CD5B79-F5F5-4B63-82CD-2B7CE7BF44A3}" type="datetimeFigureOut">
              <a:rPr lang="en-US" smtClean="0"/>
              <a:t>11/16/22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3837211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CCD5B79-F5F5-4B63-82CD-2B7CE7BF44A3}" type="datetimeFigureOut">
              <a:rPr lang="en-US" smtClean="0"/>
              <a:t>11/16/22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1120542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CD5B79-F5F5-4B63-82CD-2B7CE7BF44A3}" type="datetimeFigureOut">
              <a:rPr lang="en-US" smtClean="0"/>
              <a:t>11/16/22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2379123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CCD5B79-F5F5-4B63-82CD-2B7CE7BF44A3}" type="datetimeFigureOut">
              <a:rPr lang="en-US" smtClean="0"/>
              <a:t>11/16/22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3495975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CCD5B79-F5F5-4B63-82CD-2B7CE7BF44A3}" type="datetimeFigureOut">
              <a:rPr lang="en-US" smtClean="0"/>
              <a:t>11/16/22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416D71-25A7-4083-BCAC-344C2A5B1BD6}" type="slidenum">
              <a:rPr lang="en-US" smtClean="0"/>
              <a:t>‹#›</a:t>
            </a:fld>
            <a:endParaRPr lang="en-US"/>
          </a:p>
        </p:txBody>
      </p:sp>
    </p:spTree>
    <p:extLst>
      <p:ext uri="{BB962C8B-B14F-4D97-AF65-F5344CB8AC3E}">
        <p14:creationId xmlns:p14="http://schemas.microsoft.com/office/powerpoint/2010/main" val="3716795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CD5B79-F5F5-4B63-82CD-2B7CE7BF44A3}" type="datetimeFigureOut">
              <a:rPr lang="en-US" smtClean="0"/>
              <a:t>11/16/22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416D71-25A7-4083-BCAC-344C2A5B1BD6}" type="slidenum">
              <a:rPr lang="en-US" smtClean="0"/>
              <a:t>‹#›</a:t>
            </a:fld>
            <a:endParaRPr lang="en-US"/>
          </a:p>
        </p:txBody>
      </p:sp>
    </p:spTree>
    <p:extLst>
      <p:ext uri="{BB962C8B-B14F-4D97-AF65-F5344CB8AC3E}">
        <p14:creationId xmlns:p14="http://schemas.microsoft.com/office/powerpoint/2010/main" val="223203687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7.jp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hyperlink" Target="https://www.youtube.com/watch?v=hXiGaV8tY5M" TargetMode="External"/><Relationship Id="rId5" Type="http://schemas.openxmlformats.org/officeDocument/2006/relationships/image" Target="../media/image13.png"/><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5.xml"/><Relationship Id="rId5" Type="http://schemas.openxmlformats.org/officeDocument/2006/relationships/image" Target="../media/image21.emf"/><Relationship Id="rId4" Type="http://schemas.openxmlformats.org/officeDocument/2006/relationships/image" Target="../media/image20.emf"/></Relationships>
</file>

<file path=ppt/slides/_rels/slide2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5.xml"/><Relationship Id="rId5" Type="http://schemas.openxmlformats.org/officeDocument/2006/relationships/image" Target="../media/image27.emf"/><Relationship Id="rId4" Type="http://schemas.openxmlformats.org/officeDocument/2006/relationships/image" Target="../media/image26.emf"/></Relationships>
</file>

<file path=ppt/slides/_rels/slide2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7.xml"/><Relationship Id="rId6" Type="http://schemas.openxmlformats.org/officeDocument/2006/relationships/image" Target="../media/image32.emf"/><Relationship Id="rId5" Type="http://schemas.openxmlformats.org/officeDocument/2006/relationships/image" Target="../media/image31.emf"/><Relationship Id="rId4" Type="http://schemas.openxmlformats.org/officeDocument/2006/relationships/image" Target="../media/image30.em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youtube.com/watch?v=CwzjlmBLfrQ"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069F4-9C23-4C0F-9402-50AF6940823E}"/>
              </a:ext>
            </a:extLst>
          </p:cNvPr>
          <p:cNvSpPr>
            <a:spLocks noGrp="1"/>
          </p:cNvSpPr>
          <p:nvPr>
            <p:ph type="ctrTitle"/>
          </p:nvPr>
        </p:nvSpPr>
        <p:spPr/>
        <p:txBody>
          <a:bodyPr/>
          <a:lstStyle/>
          <a:p>
            <a:r>
              <a:rPr lang="en-US" dirty="0"/>
              <a:t>CSE 170 Technical Teamwork</a:t>
            </a:r>
            <a:br>
              <a:rPr lang="en-US" dirty="0"/>
            </a:br>
            <a:r>
              <a:rPr lang="en-US" dirty="0"/>
              <a:t>Communication</a:t>
            </a:r>
          </a:p>
        </p:txBody>
      </p:sp>
      <p:sp>
        <p:nvSpPr>
          <p:cNvPr id="3" name="Subtitle 2">
            <a:extLst>
              <a:ext uri="{FF2B5EF4-FFF2-40B4-BE49-F238E27FC236}">
                <a16:creationId xmlns:a16="http://schemas.microsoft.com/office/drawing/2014/main" id="{80DA5EAC-8228-4E08-8ED1-4B78E7AD54AE}"/>
              </a:ext>
            </a:extLst>
          </p:cNvPr>
          <p:cNvSpPr>
            <a:spLocks noGrp="1"/>
          </p:cNvSpPr>
          <p:nvPr>
            <p:ph type="subTitle" idx="1"/>
          </p:nvPr>
        </p:nvSpPr>
        <p:spPr/>
        <p:txBody>
          <a:bodyPr/>
          <a:lstStyle/>
          <a:p>
            <a:endParaRPr lang="en-US"/>
          </a:p>
        </p:txBody>
      </p:sp>
      <p:sp>
        <p:nvSpPr>
          <p:cNvPr id="5" name="TextBox 4">
            <a:extLst>
              <a:ext uri="{FF2B5EF4-FFF2-40B4-BE49-F238E27FC236}">
                <a16:creationId xmlns:a16="http://schemas.microsoft.com/office/drawing/2014/main" id="{C325EC96-82EF-43C9-996A-6B75A6FD8974}"/>
              </a:ext>
            </a:extLst>
          </p:cNvPr>
          <p:cNvSpPr txBox="1"/>
          <p:nvPr/>
        </p:nvSpPr>
        <p:spPr>
          <a:xfrm>
            <a:off x="6326909" y="6091489"/>
            <a:ext cx="6096000" cy="646331"/>
          </a:xfrm>
          <a:prstGeom prst="rect">
            <a:avLst/>
          </a:prstGeom>
          <a:noFill/>
        </p:spPr>
        <p:txBody>
          <a:bodyPr wrap="square">
            <a:spAutoFit/>
          </a:bodyPr>
          <a:lstStyle/>
          <a:p>
            <a:r>
              <a:rPr lang="en-US" dirty="0"/>
              <a:t>The mind is its own place, and in itself can make a Heav’n of Hell, and Hell of Heav’n – John Milton Paradise Lost</a:t>
            </a:r>
          </a:p>
        </p:txBody>
      </p:sp>
      <p:sp>
        <p:nvSpPr>
          <p:cNvPr id="7" name="TextBox 6">
            <a:extLst>
              <a:ext uri="{FF2B5EF4-FFF2-40B4-BE49-F238E27FC236}">
                <a16:creationId xmlns:a16="http://schemas.microsoft.com/office/drawing/2014/main" id="{E4EDBD29-F1FD-4346-962F-A7C6A672F5C3}"/>
              </a:ext>
            </a:extLst>
          </p:cNvPr>
          <p:cNvSpPr txBox="1"/>
          <p:nvPr/>
        </p:nvSpPr>
        <p:spPr>
          <a:xfrm>
            <a:off x="-1" y="0"/>
            <a:ext cx="1524001" cy="6694140"/>
          </a:xfrm>
          <a:prstGeom prst="rect">
            <a:avLst/>
          </a:prstGeom>
          <a:noFill/>
        </p:spPr>
        <p:txBody>
          <a:bodyPr wrap="square">
            <a:spAutoFit/>
          </a:bodyPr>
          <a:lstStyle/>
          <a:p>
            <a:r>
              <a:rPr lang="en-US" sz="1100" dirty="0"/>
              <a:t>Twenty Minute Rant (by Ric </a:t>
            </a:r>
            <a:r>
              <a:rPr lang="en-US" sz="1100" dirty="0" err="1"/>
              <a:t>Masten</a:t>
            </a:r>
            <a:r>
              <a:rPr lang="en-US" sz="1100" dirty="0"/>
              <a:t>) </a:t>
            </a:r>
          </a:p>
          <a:p>
            <a:endParaRPr lang="en-US" sz="1100" dirty="0"/>
          </a:p>
          <a:p>
            <a:r>
              <a:rPr lang="en-US" sz="1100" dirty="0"/>
              <a:t>I have just</a:t>
            </a:r>
            <a:br>
              <a:rPr lang="en-US" sz="1100" dirty="0"/>
            </a:br>
            <a:r>
              <a:rPr lang="en-US" sz="1100" dirty="0"/>
              <a:t>wandered back</a:t>
            </a:r>
            <a:br>
              <a:rPr lang="en-US" sz="1100" dirty="0"/>
            </a:br>
            <a:r>
              <a:rPr lang="en-US" sz="1100" dirty="0"/>
              <a:t>into our conversation</a:t>
            </a:r>
            <a:br>
              <a:rPr lang="en-US" sz="1100" dirty="0"/>
            </a:br>
            <a:r>
              <a:rPr lang="en-US" sz="1100" dirty="0"/>
              <a:t>and find</a:t>
            </a:r>
            <a:br>
              <a:rPr lang="en-US" sz="1100" dirty="0"/>
            </a:br>
            <a:r>
              <a:rPr lang="en-US" sz="1100" dirty="0"/>
              <a:t>that you</a:t>
            </a:r>
            <a:br>
              <a:rPr lang="en-US" sz="1100" dirty="0"/>
            </a:br>
            <a:r>
              <a:rPr lang="en-US" sz="1100" dirty="0"/>
              <a:t>are still</a:t>
            </a:r>
            <a:br>
              <a:rPr lang="en-US" sz="1100" dirty="0"/>
            </a:br>
            <a:r>
              <a:rPr lang="en-US" sz="1100" dirty="0"/>
              <a:t>rattling on</a:t>
            </a:r>
            <a:br>
              <a:rPr lang="en-US" sz="1100" dirty="0"/>
            </a:br>
            <a:r>
              <a:rPr lang="en-US" sz="1100" dirty="0"/>
              <a:t>about something</a:t>
            </a:r>
            <a:br>
              <a:rPr lang="en-US" sz="1100" dirty="0"/>
            </a:br>
            <a:r>
              <a:rPr lang="en-US" sz="1100" dirty="0"/>
              <a:t>or other</a:t>
            </a:r>
            <a:br>
              <a:rPr lang="en-US" sz="1100" dirty="0"/>
            </a:br>
            <a:br>
              <a:rPr lang="en-US" sz="1100" dirty="0"/>
            </a:br>
            <a:r>
              <a:rPr lang="en-US" sz="1100" dirty="0"/>
              <a:t>I think I must</a:t>
            </a:r>
            <a:br>
              <a:rPr lang="en-US" sz="1100" dirty="0"/>
            </a:br>
            <a:r>
              <a:rPr lang="en-US" sz="1100" dirty="0"/>
              <a:t>have been gone</a:t>
            </a:r>
            <a:br>
              <a:rPr lang="en-US" sz="1100" dirty="0"/>
            </a:br>
            <a:r>
              <a:rPr lang="en-US" sz="1100" dirty="0"/>
              <a:t>at least</a:t>
            </a:r>
            <a:br>
              <a:rPr lang="en-US" sz="1100" dirty="0"/>
            </a:br>
            <a:r>
              <a:rPr lang="en-US" sz="1100" dirty="0"/>
              <a:t>twenty minutes</a:t>
            </a:r>
            <a:br>
              <a:rPr lang="en-US" sz="1100" dirty="0"/>
            </a:br>
            <a:r>
              <a:rPr lang="en-US" sz="1100" dirty="0"/>
              <a:t>and you</a:t>
            </a:r>
            <a:br>
              <a:rPr lang="en-US" sz="1100" dirty="0"/>
            </a:br>
            <a:r>
              <a:rPr lang="en-US" sz="1100" dirty="0"/>
              <a:t>never missed me</a:t>
            </a:r>
          </a:p>
          <a:p>
            <a:endParaRPr lang="en-US" sz="1100" dirty="0"/>
          </a:p>
          <a:p>
            <a:r>
              <a:rPr lang="en-US" sz="1100" dirty="0"/>
              <a:t>now this might say</a:t>
            </a:r>
            <a:br>
              <a:rPr lang="en-US" sz="1100" dirty="0"/>
            </a:br>
            <a:r>
              <a:rPr lang="en-US" sz="1100" dirty="0"/>
              <a:t>something</a:t>
            </a:r>
            <a:br>
              <a:rPr lang="en-US" sz="1100" dirty="0"/>
            </a:br>
            <a:r>
              <a:rPr lang="en-US" sz="1100" dirty="0"/>
              <a:t>about my acting ability</a:t>
            </a:r>
            <a:br>
              <a:rPr lang="en-US" sz="1100" dirty="0"/>
            </a:br>
            <a:r>
              <a:rPr lang="en-US" sz="1100" dirty="0"/>
              <a:t>or it might say</a:t>
            </a:r>
            <a:br>
              <a:rPr lang="en-US" sz="1100" dirty="0"/>
            </a:br>
            <a:r>
              <a:rPr lang="en-US" sz="1100" dirty="0"/>
              <a:t>something about</a:t>
            </a:r>
            <a:br>
              <a:rPr lang="en-US" sz="1100" dirty="0"/>
            </a:br>
            <a:r>
              <a:rPr lang="en-US" sz="1100" dirty="0"/>
              <a:t>your sensitivity</a:t>
            </a:r>
            <a:br>
              <a:rPr lang="en-US" sz="1100" dirty="0"/>
            </a:br>
            <a:br>
              <a:rPr lang="en-US" sz="1100" dirty="0"/>
            </a:br>
            <a:r>
              <a:rPr lang="en-US" sz="1100" dirty="0"/>
              <a:t>one thing</a:t>
            </a:r>
            <a:br>
              <a:rPr lang="en-US" sz="1100" dirty="0"/>
            </a:br>
            <a:r>
              <a:rPr lang="en-US" sz="1100" dirty="0"/>
              <a:t>troubles me </a:t>
            </a:r>
            <a:r>
              <a:rPr lang="en-US" sz="1100" dirty="0" err="1"/>
              <a:t>tho</a:t>
            </a:r>
            <a:br>
              <a:rPr lang="en-US" sz="1100" dirty="0"/>
            </a:br>
            <a:r>
              <a:rPr lang="en-US" sz="1100" dirty="0"/>
              <a:t>when it</a:t>
            </a:r>
            <a:br>
              <a:rPr lang="en-US" sz="1100" dirty="0"/>
            </a:br>
            <a:r>
              <a:rPr lang="en-US" sz="1100" dirty="0"/>
              <a:t>is my turn</a:t>
            </a:r>
            <a:br>
              <a:rPr lang="en-US" sz="1100" dirty="0"/>
            </a:br>
            <a:r>
              <a:rPr lang="en-US" sz="1100" dirty="0"/>
              <a:t>to rattle on</a:t>
            </a:r>
            <a:br>
              <a:rPr lang="en-US" sz="1100" dirty="0"/>
            </a:br>
            <a:r>
              <a:rPr lang="en-US" sz="1100" dirty="0"/>
              <a:t>for twenty minutes</a:t>
            </a:r>
            <a:br>
              <a:rPr lang="en-US" sz="1100" dirty="0"/>
            </a:br>
            <a:r>
              <a:rPr lang="en-US" sz="1100" dirty="0"/>
              <a:t>which I</a:t>
            </a:r>
            <a:br>
              <a:rPr lang="en-US" sz="1100" dirty="0"/>
            </a:br>
            <a:r>
              <a:rPr lang="en-US" sz="1100" dirty="0"/>
              <a:t>have been known to do</a:t>
            </a:r>
            <a:br>
              <a:rPr lang="en-US" sz="1100" dirty="0"/>
            </a:br>
            <a:r>
              <a:rPr lang="en-US" sz="1100" dirty="0"/>
              <a:t>have you</a:t>
            </a:r>
            <a:br>
              <a:rPr lang="en-US" sz="1100" dirty="0"/>
            </a:br>
            <a:r>
              <a:rPr lang="en-US" sz="1100" dirty="0"/>
              <a:t>been missing too?</a:t>
            </a:r>
            <a:br>
              <a:rPr lang="en-US" sz="1100" dirty="0"/>
            </a:br>
            <a:endParaRPr lang="en-US" sz="1100" dirty="0"/>
          </a:p>
        </p:txBody>
      </p:sp>
    </p:spTree>
    <p:extLst>
      <p:ext uri="{BB962C8B-B14F-4D97-AF65-F5344CB8AC3E}">
        <p14:creationId xmlns:p14="http://schemas.microsoft.com/office/powerpoint/2010/main" val="1667388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0A6661E5-0218-4034-B7EF-ACAF9802F2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499" y="2778814"/>
            <a:ext cx="6138579" cy="4079185"/>
          </a:xfrm>
          <a:prstGeom prst="rect">
            <a:avLst/>
          </a:prstGeom>
        </p:spPr>
      </p:pic>
      <p:pic>
        <p:nvPicPr>
          <p:cNvPr id="3" name="Picture 2" descr="Diagram, venn diagram&#10;&#10;Description automatically generated">
            <a:extLst>
              <a:ext uri="{FF2B5EF4-FFF2-40B4-BE49-F238E27FC236}">
                <a16:creationId xmlns:a16="http://schemas.microsoft.com/office/drawing/2014/main" id="{5C01FE7B-C287-49D2-ABE9-F817F49C45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4900" y="0"/>
            <a:ext cx="7277100" cy="3790950"/>
          </a:xfrm>
          <a:prstGeom prst="rect">
            <a:avLst/>
          </a:prstGeom>
        </p:spPr>
      </p:pic>
      <p:pic>
        <p:nvPicPr>
          <p:cNvPr id="4" name="Picture 3" descr="Chart, bubble chart&#10;&#10;Description automatically generated">
            <a:extLst>
              <a:ext uri="{FF2B5EF4-FFF2-40B4-BE49-F238E27FC236}">
                <a16:creationId xmlns:a16="http://schemas.microsoft.com/office/drawing/2014/main" id="{83B9D8E3-0C5D-79A2-EC5F-F2B7FE3C56B2}"/>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8779903" y="3645073"/>
            <a:ext cx="3108863" cy="3108863"/>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2" name="TextBox 1">
            <a:extLst>
              <a:ext uri="{FF2B5EF4-FFF2-40B4-BE49-F238E27FC236}">
                <a16:creationId xmlns:a16="http://schemas.microsoft.com/office/drawing/2014/main" id="{D744B7F1-265B-3AC5-65B1-F066B733B83D}"/>
              </a:ext>
            </a:extLst>
          </p:cNvPr>
          <p:cNvSpPr txBox="1"/>
          <p:nvPr/>
        </p:nvSpPr>
        <p:spPr>
          <a:xfrm>
            <a:off x="8379912" y="4133589"/>
            <a:ext cx="1449884" cy="369332"/>
          </a:xfrm>
          <a:prstGeom prst="rect">
            <a:avLst/>
          </a:prstGeom>
          <a:noFill/>
        </p:spPr>
        <p:txBody>
          <a:bodyPr wrap="none" rtlCol="0">
            <a:spAutoFit/>
          </a:bodyPr>
          <a:lstStyle/>
          <a:p>
            <a:r>
              <a:rPr lang="en-US" dirty="0"/>
              <a:t>For example: </a:t>
            </a:r>
          </a:p>
        </p:txBody>
      </p:sp>
    </p:spTree>
    <p:extLst>
      <p:ext uri="{BB962C8B-B14F-4D97-AF65-F5344CB8AC3E}">
        <p14:creationId xmlns:p14="http://schemas.microsoft.com/office/powerpoint/2010/main" val="3323724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3275F-BF16-45A7-A689-337DAD29D2DE}"/>
              </a:ext>
            </a:extLst>
          </p:cNvPr>
          <p:cNvSpPr>
            <a:spLocks noGrp="1"/>
          </p:cNvSpPr>
          <p:nvPr>
            <p:ph type="title"/>
          </p:nvPr>
        </p:nvSpPr>
        <p:spPr/>
        <p:txBody>
          <a:bodyPr/>
          <a:lstStyle/>
          <a:p>
            <a:r>
              <a:rPr lang="en-US"/>
              <a:t>Ethical Communication</a:t>
            </a:r>
            <a:endParaRPr lang="en-US" dirty="0"/>
          </a:p>
        </p:txBody>
      </p:sp>
      <p:sp>
        <p:nvSpPr>
          <p:cNvPr id="3" name="Content Placeholder 2">
            <a:extLst>
              <a:ext uri="{FF2B5EF4-FFF2-40B4-BE49-F238E27FC236}">
                <a16:creationId xmlns:a16="http://schemas.microsoft.com/office/drawing/2014/main" id="{2DAFB0CE-C3E5-4BAD-B55D-F5F6257D4E3D}"/>
              </a:ext>
            </a:extLst>
          </p:cNvPr>
          <p:cNvSpPr>
            <a:spLocks noGrp="1"/>
          </p:cNvSpPr>
          <p:nvPr>
            <p:ph sz="half" idx="1"/>
          </p:nvPr>
        </p:nvSpPr>
        <p:spPr/>
        <p:txBody>
          <a:bodyPr>
            <a:normAutofit fontScale="92500" lnSpcReduction="10000"/>
          </a:bodyPr>
          <a:lstStyle/>
          <a:p>
            <a:pPr algn="l"/>
            <a:r>
              <a:rPr lang="en-US" dirty="0"/>
              <a:t>Ethical communication is a type of communication that is predicated upon certain business values, such as being truthful, concise, and responsible with one’s words and the resulting actions.</a:t>
            </a:r>
          </a:p>
          <a:p>
            <a:pPr algn="l"/>
            <a:r>
              <a:rPr lang="en-US" dirty="0"/>
              <a:t>Fundamentals: Openness &amp; Transparency</a:t>
            </a:r>
          </a:p>
          <a:p>
            <a:pPr algn="l"/>
            <a:r>
              <a:rPr lang="en-US" dirty="0"/>
              <a:t>Roadblocks: Language Use, Jargon, Fluency, Technology</a:t>
            </a:r>
          </a:p>
          <a:p>
            <a:pPr algn="l"/>
            <a:r>
              <a:rPr lang="en-US" dirty="0"/>
              <a:t>Relationship</a:t>
            </a:r>
          </a:p>
          <a:p>
            <a:pPr algn="l"/>
            <a:endParaRPr lang="en-US" dirty="0"/>
          </a:p>
          <a:p>
            <a:pPr algn="l"/>
            <a:endParaRPr lang="en-US" dirty="0"/>
          </a:p>
        </p:txBody>
      </p:sp>
      <p:sp>
        <p:nvSpPr>
          <p:cNvPr id="4" name="Content Placeholder 3">
            <a:extLst>
              <a:ext uri="{FF2B5EF4-FFF2-40B4-BE49-F238E27FC236}">
                <a16:creationId xmlns:a16="http://schemas.microsoft.com/office/drawing/2014/main" id="{6461D620-33D2-4D65-A6EB-1B90E1EE2A92}"/>
              </a:ext>
            </a:extLst>
          </p:cNvPr>
          <p:cNvSpPr>
            <a:spLocks noGrp="1"/>
          </p:cNvSpPr>
          <p:nvPr>
            <p:ph sz="half" idx="2"/>
          </p:nvPr>
        </p:nvSpPr>
        <p:spPr/>
        <p:txBody>
          <a:bodyPr>
            <a:normAutofit fontScale="92500" lnSpcReduction="10000"/>
          </a:bodyPr>
          <a:lstStyle/>
          <a:p>
            <a:r>
              <a:rPr lang="en-US" dirty="0"/>
              <a:t>Principles: </a:t>
            </a:r>
          </a:p>
          <a:p>
            <a:pPr lvl="1"/>
            <a:r>
              <a:rPr lang="en-US" dirty="0"/>
              <a:t>Truthful &amp; Honest, </a:t>
            </a:r>
          </a:p>
          <a:p>
            <a:pPr lvl="1"/>
            <a:r>
              <a:rPr lang="en-US" dirty="0"/>
              <a:t>Active Listening, </a:t>
            </a:r>
          </a:p>
          <a:p>
            <a:pPr lvl="1"/>
            <a:r>
              <a:rPr lang="en-US" dirty="0"/>
              <a:t>Non-Judgmental, </a:t>
            </a:r>
          </a:p>
          <a:p>
            <a:pPr lvl="1"/>
            <a:r>
              <a:rPr lang="en-US" dirty="0"/>
              <a:t>Own Experience, </a:t>
            </a:r>
          </a:p>
          <a:p>
            <a:pPr lvl="1"/>
            <a:r>
              <a:rPr lang="en-US" dirty="0"/>
              <a:t>Preferred Communication Channel, </a:t>
            </a:r>
          </a:p>
          <a:p>
            <a:pPr lvl="1"/>
            <a:r>
              <a:rPr lang="en-US" dirty="0"/>
              <a:t>Strive to Understand, </a:t>
            </a:r>
          </a:p>
          <a:p>
            <a:pPr lvl="1"/>
            <a:r>
              <a:rPr lang="en-US" dirty="0"/>
              <a:t>Avoid Negative Tone,</a:t>
            </a:r>
          </a:p>
          <a:p>
            <a:pPr lvl="1"/>
            <a:r>
              <a:rPr lang="en-US" dirty="0"/>
              <a:t>Don’t Interrupt, </a:t>
            </a:r>
          </a:p>
          <a:p>
            <a:pPr lvl="1"/>
            <a:r>
              <a:rPr lang="en-US" dirty="0"/>
              <a:t>Respect Privacy and Confidentiality, </a:t>
            </a:r>
          </a:p>
          <a:p>
            <a:pPr lvl="1"/>
            <a:r>
              <a:rPr lang="en-US" dirty="0"/>
              <a:t>Accept Responsibility</a:t>
            </a:r>
          </a:p>
          <a:p>
            <a:endParaRPr lang="en-US" dirty="0"/>
          </a:p>
        </p:txBody>
      </p:sp>
    </p:spTree>
    <p:extLst>
      <p:ext uri="{BB962C8B-B14F-4D97-AF65-F5344CB8AC3E}">
        <p14:creationId xmlns:p14="http://schemas.microsoft.com/office/powerpoint/2010/main" val="41235766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A02AA-3086-4FEB-AE51-A5307A1EF53A}"/>
              </a:ext>
            </a:extLst>
          </p:cNvPr>
          <p:cNvSpPr>
            <a:spLocks noGrp="1"/>
          </p:cNvSpPr>
          <p:nvPr>
            <p:ph type="title"/>
          </p:nvPr>
        </p:nvSpPr>
        <p:spPr/>
        <p:txBody>
          <a:bodyPr/>
          <a:lstStyle/>
          <a:p>
            <a:r>
              <a:rPr lang="en-US" dirty="0"/>
              <a:t>ACM Code of Ethics and Professional Conduct</a:t>
            </a:r>
          </a:p>
        </p:txBody>
      </p:sp>
      <p:sp>
        <p:nvSpPr>
          <p:cNvPr id="6" name="Text Placeholder 5">
            <a:extLst>
              <a:ext uri="{FF2B5EF4-FFF2-40B4-BE49-F238E27FC236}">
                <a16:creationId xmlns:a16="http://schemas.microsoft.com/office/drawing/2014/main" id="{1F7B1477-4FD8-4DD2-BD51-66BF979002B4}"/>
              </a:ext>
            </a:extLst>
          </p:cNvPr>
          <p:cNvSpPr>
            <a:spLocks noGrp="1"/>
          </p:cNvSpPr>
          <p:nvPr>
            <p:ph type="body" idx="1"/>
          </p:nvPr>
        </p:nvSpPr>
        <p:spPr/>
        <p:txBody>
          <a:bodyPr/>
          <a:lstStyle/>
          <a:p>
            <a:r>
              <a:rPr lang="en-US" dirty="0"/>
              <a:t>1. General Ethical Principles</a:t>
            </a:r>
          </a:p>
        </p:txBody>
      </p:sp>
      <p:sp>
        <p:nvSpPr>
          <p:cNvPr id="7" name="Content Placeholder 6">
            <a:extLst>
              <a:ext uri="{FF2B5EF4-FFF2-40B4-BE49-F238E27FC236}">
                <a16:creationId xmlns:a16="http://schemas.microsoft.com/office/drawing/2014/main" id="{FA7256D9-C475-4F54-B3D1-04B521977DD1}"/>
              </a:ext>
            </a:extLst>
          </p:cNvPr>
          <p:cNvSpPr>
            <a:spLocks noGrp="1"/>
          </p:cNvSpPr>
          <p:nvPr>
            <p:ph sz="half" idx="2"/>
          </p:nvPr>
        </p:nvSpPr>
        <p:spPr/>
        <p:txBody>
          <a:bodyPr>
            <a:normAutofit fontScale="55000" lnSpcReduction="20000"/>
          </a:bodyPr>
          <a:lstStyle/>
          <a:p>
            <a:r>
              <a:rPr lang="en-US" dirty="0"/>
              <a:t>Contribute to </a:t>
            </a:r>
            <a:r>
              <a:rPr lang="en-US" b="1" dirty="0"/>
              <a:t>society and to human well-being</a:t>
            </a:r>
            <a:r>
              <a:rPr lang="en-US" dirty="0"/>
              <a:t>, acknowledging that all people are stakeholders in computing</a:t>
            </a:r>
          </a:p>
          <a:p>
            <a:r>
              <a:rPr lang="en-US" b="1" dirty="0"/>
              <a:t>Avoid harm</a:t>
            </a:r>
            <a:r>
              <a:rPr lang="en-US" dirty="0"/>
              <a:t>.</a:t>
            </a:r>
          </a:p>
          <a:p>
            <a:r>
              <a:rPr lang="en-US" b="1" dirty="0"/>
              <a:t>Be honest and trustworthy</a:t>
            </a:r>
            <a:r>
              <a:rPr lang="en-US" dirty="0"/>
              <a:t>.</a:t>
            </a:r>
          </a:p>
          <a:p>
            <a:r>
              <a:rPr lang="en-US" b="1" dirty="0"/>
              <a:t>Be fair </a:t>
            </a:r>
            <a:r>
              <a:rPr lang="en-US" dirty="0"/>
              <a:t>and take action not to discriminate.</a:t>
            </a:r>
          </a:p>
          <a:p>
            <a:r>
              <a:rPr lang="en-US" b="1" dirty="0"/>
              <a:t>Respect the work </a:t>
            </a:r>
            <a:r>
              <a:rPr lang="en-US" dirty="0"/>
              <a:t>required to produce new ideas, inventions, creative works, and computing artifacts.</a:t>
            </a:r>
          </a:p>
          <a:p>
            <a:r>
              <a:rPr lang="en-US" b="1" dirty="0"/>
              <a:t>Respect privacy</a:t>
            </a:r>
            <a:r>
              <a:rPr lang="en-US" dirty="0"/>
              <a:t>. </a:t>
            </a:r>
          </a:p>
          <a:p>
            <a:r>
              <a:rPr lang="en-US" b="1" dirty="0"/>
              <a:t>Honor confidentiality</a:t>
            </a:r>
            <a:r>
              <a:rPr lang="en-US" dirty="0"/>
              <a:t>.</a:t>
            </a:r>
          </a:p>
        </p:txBody>
      </p:sp>
      <p:sp>
        <p:nvSpPr>
          <p:cNvPr id="8" name="Text Placeholder 7">
            <a:extLst>
              <a:ext uri="{FF2B5EF4-FFF2-40B4-BE49-F238E27FC236}">
                <a16:creationId xmlns:a16="http://schemas.microsoft.com/office/drawing/2014/main" id="{4B00572C-0A5A-40A1-A7A0-8F981092FFD5}"/>
              </a:ext>
            </a:extLst>
          </p:cNvPr>
          <p:cNvSpPr>
            <a:spLocks noGrp="1"/>
          </p:cNvSpPr>
          <p:nvPr>
            <p:ph type="body" sz="quarter" idx="3"/>
          </p:nvPr>
        </p:nvSpPr>
        <p:spPr/>
        <p:txBody>
          <a:bodyPr/>
          <a:lstStyle/>
          <a:p>
            <a:r>
              <a:rPr lang="en-US" dirty="0"/>
              <a:t>2. Professional Responsibilities</a:t>
            </a:r>
          </a:p>
        </p:txBody>
      </p:sp>
      <p:sp>
        <p:nvSpPr>
          <p:cNvPr id="9" name="Content Placeholder 8">
            <a:extLst>
              <a:ext uri="{FF2B5EF4-FFF2-40B4-BE49-F238E27FC236}">
                <a16:creationId xmlns:a16="http://schemas.microsoft.com/office/drawing/2014/main" id="{8C917A6C-CB4E-4C4F-9636-EA66166C7936}"/>
              </a:ext>
            </a:extLst>
          </p:cNvPr>
          <p:cNvSpPr>
            <a:spLocks noGrp="1"/>
          </p:cNvSpPr>
          <p:nvPr>
            <p:ph sz="quarter" idx="4"/>
          </p:nvPr>
        </p:nvSpPr>
        <p:spPr>
          <a:xfrm>
            <a:off x="6172200" y="2505075"/>
            <a:ext cx="5183188" cy="4117398"/>
          </a:xfrm>
        </p:spPr>
        <p:txBody>
          <a:bodyPr>
            <a:normAutofit fontScale="55000" lnSpcReduction="20000"/>
          </a:bodyPr>
          <a:lstStyle/>
          <a:p>
            <a:r>
              <a:rPr lang="en-US" dirty="0"/>
              <a:t>Strive to achieve </a:t>
            </a:r>
            <a:r>
              <a:rPr lang="en-US" b="1" dirty="0"/>
              <a:t>high quality </a:t>
            </a:r>
            <a:r>
              <a:rPr lang="en-US" dirty="0"/>
              <a:t>in both the processes and products of professional work.</a:t>
            </a:r>
          </a:p>
          <a:p>
            <a:r>
              <a:rPr lang="en-US" dirty="0"/>
              <a:t>Maintain </a:t>
            </a:r>
            <a:r>
              <a:rPr lang="en-US" b="1" dirty="0"/>
              <a:t>high standards </a:t>
            </a:r>
            <a:r>
              <a:rPr lang="en-US" dirty="0"/>
              <a:t>of professional competence, conduct, and ethical practice.</a:t>
            </a:r>
          </a:p>
          <a:p>
            <a:r>
              <a:rPr lang="en-US" dirty="0"/>
              <a:t>Know and </a:t>
            </a:r>
            <a:r>
              <a:rPr lang="en-US" b="1" dirty="0"/>
              <a:t>respect existing rules </a:t>
            </a:r>
            <a:r>
              <a:rPr lang="en-US" dirty="0"/>
              <a:t>pertaining to professional work.</a:t>
            </a:r>
          </a:p>
          <a:p>
            <a:r>
              <a:rPr lang="en-US" dirty="0"/>
              <a:t>Accept and provide appropriate </a:t>
            </a:r>
            <a:r>
              <a:rPr lang="en-US" b="1" dirty="0"/>
              <a:t>professional review</a:t>
            </a:r>
            <a:r>
              <a:rPr lang="en-US" dirty="0"/>
              <a:t>.</a:t>
            </a:r>
          </a:p>
          <a:p>
            <a:r>
              <a:rPr lang="en-US" dirty="0"/>
              <a:t>Give comprehensive and thorough evaluations of computer systems and their impacts, including </a:t>
            </a:r>
            <a:r>
              <a:rPr lang="en-US" b="1" dirty="0"/>
              <a:t>analysis of possible risks</a:t>
            </a:r>
            <a:r>
              <a:rPr lang="en-US" dirty="0"/>
              <a:t>.</a:t>
            </a:r>
          </a:p>
          <a:p>
            <a:r>
              <a:rPr lang="en-US" dirty="0"/>
              <a:t>Perform work only in </a:t>
            </a:r>
            <a:r>
              <a:rPr lang="en-US" b="1" dirty="0"/>
              <a:t>areas of competence</a:t>
            </a:r>
            <a:r>
              <a:rPr lang="en-US" dirty="0"/>
              <a:t>.</a:t>
            </a:r>
          </a:p>
          <a:p>
            <a:r>
              <a:rPr lang="en-US" dirty="0"/>
              <a:t>Foster </a:t>
            </a:r>
            <a:r>
              <a:rPr lang="en-US" b="1" dirty="0"/>
              <a:t>public awareness </a:t>
            </a:r>
            <a:r>
              <a:rPr lang="en-US" dirty="0"/>
              <a:t>and understanding of computing, related technologies, and their consequences.</a:t>
            </a:r>
          </a:p>
          <a:p>
            <a:r>
              <a:rPr lang="en-US" b="1" dirty="0"/>
              <a:t>Access</a:t>
            </a:r>
            <a:r>
              <a:rPr lang="en-US" dirty="0"/>
              <a:t> computing and communication resources only when authorized or when compelled by the public good.</a:t>
            </a:r>
          </a:p>
          <a:p>
            <a:r>
              <a:rPr lang="en-US" dirty="0"/>
              <a:t>Design and implement systems that are </a:t>
            </a:r>
            <a:r>
              <a:rPr lang="en-US" b="1" dirty="0"/>
              <a:t>robustly and usably secure</a:t>
            </a:r>
            <a:r>
              <a:rPr lang="en-US" dirty="0"/>
              <a:t>.</a:t>
            </a:r>
          </a:p>
        </p:txBody>
      </p:sp>
      <p:pic>
        <p:nvPicPr>
          <p:cNvPr id="11" name="Picture 10">
            <a:extLst>
              <a:ext uri="{FF2B5EF4-FFF2-40B4-BE49-F238E27FC236}">
                <a16:creationId xmlns:a16="http://schemas.microsoft.com/office/drawing/2014/main" id="{710B5D87-D358-41C2-BF2E-7FAD922DA2E3}"/>
              </a:ext>
            </a:extLst>
          </p:cNvPr>
          <p:cNvPicPr>
            <a:picLocks noChangeAspect="1"/>
          </p:cNvPicPr>
          <p:nvPr/>
        </p:nvPicPr>
        <p:blipFill>
          <a:blip r:embed="rId2"/>
          <a:stretch>
            <a:fillRect/>
          </a:stretch>
        </p:blipFill>
        <p:spPr>
          <a:xfrm>
            <a:off x="3338053" y="4291879"/>
            <a:ext cx="2757947" cy="2566121"/>
          </a:xfrm>
          <a:prstGeom prst="rect">
            <a:avLst/>
          </a:prstGeom>
        </p:spPr>
      </p:pic>
      <p:sp>
        <p:nvSpPr>
          <p:cNvPr id="3" name="TextBox 2">
            <a:extLst>
              <a:ext uri="{FF2B5EF4-FFF2-40B4-BE49-F238E27FC236}">
                <a16:creationId xmlns:a16="http://schemas.microsoft.com/office/drawing/2014/main" id="{979074C1-8C40-47CE-A11C-847E2FF70C53}"/>
              </a:ext>
            </a:extLst>
          </p:cNvPr>
          <p:cNvSpPr txBox="1"/>
          <p:nvPr/>
        </p:nvSpPr>
        <p:spPr>
          <a:xfrm>
            <a:off x="1662545" y="120073"/>
            <a:ext cx="5592813" cy="369332"/>
          </a:xfrm>
          <a:prstGeom prst="rect">
            <a:avLst/>
          </a:prstGeom>
          <a:noFill/>
        </p:spPr>
        <p:txBody>
          <a:bodyPr wrap="none" rtlCol="0">
            <a:spAutoFit/>
          </a:bodyPr>
          <a:lstStyle/>
          <a:p>
            <a:r>
              <a:rPr lang="en-US" dirty="0"/>
              <a:t>What communication tools are in the ACM code of Ethics?</a:t>
            </a:r>
          </a:p>
        </p:txBody>
      </p:sp>
    </p:spTree>
    <p:extLst>
      <p:ext uri="{BB962C8B-B14F-4D97-AF65-F5344CB8AC3E}">
        <p14:creationId xmlns:p14="http://schemas.microsoft.com/office/powerpoint/2010/main" val="1481279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7CF285-55AB-42D1-9AA9-C28FBAB9B209}"/>
              </a:ext>
            </a:extLst>
          </p:cNvPr>
          <p:cNvSpPr>
            <a:spLocks noGrp="1"/>
          </p:cNvSpPr>
          <p:nvPr>
            <p:ph type="title"/>
          </p:nvPr>
        </p:nvSpPr>
        <p:spPr/>
        <p:txBody>
          <a:bodyPr/>
          <a:lstStyle/>
          <a:p>
            <a:r>
              <a:rPr lang="en-US" dirty="0"/>
              <a:t>ACM Code of Ethics and Professional Conduct</a:t>
            </a:r>
          </a:p>
        </p:txBody>
      </p:sp>
      <p:sp>
        <p:nvSpPr>
          <p:cNvPr id="5" name="Text Placeholder 4">
            <a:extLst>
              <a:ext uri="{FF2B5EF4-FFF2-40B4-BE49-F238E27FC236}">
                <a16:creationId xmlns:a16="http://schemas.microsoft.com/office/drawing/2014/main" id="{542408D6-E11F-43E9-B8F9-6C35912628DF}"/>
              </a:ext>
            </a:extLst>
          </p:cNvPr>
          <p:cNvSpPr>
            <a:spLocks noGrp="1"/>
          </p:cNvSpPr>
          <p:nvPr>
            <p:ph type="body" idx="1"/>
          </p:nvPr>
        </p:nvSpPr>
        <p:spPr/>
        <p:txBody>
          <a:bodyPr/>
          <a:lstStyle/>
          <a:p>
            <a:r>
              <a:rPr lang="en-US" dirty="0"/>
              <a:t>3. Professional Leadership Principles</a:t>
            </a:r>
          </a:p>
        </p:txBody>
      </p:sp>
      <p:sp>
        <p:nvSpPr>
          <p:cNvPr id="6" name="Content Placeholder 5">
            <a:extLst>
              <a:ext uri="{FF2B5EF4-FFF2-40B4-BE49-F238E27FC236}">
                <a16:creationId xmlns:a16="http://schemas.microsoft.com/office/drawing/2014/main" id="{AC23EE92-1A29-499F-ABB8-087477247681}"/>
              </a:ext>
            </a:extLst>
          </p:cNvPr>
          <p:cNvSpPr>
            <a:spLocks noGrp="1"/>
          </p:cNvSpPr>
          <p:nvPr>
            <p:ph sz="half" idx="2"/>
          </p:nvPr>
        </p:nvSpPr>
        <p:spPr/>
        <p:txBody>
          <a:bodyPr>
            <a:normAutofit fontScale="55000" lnSpcReduction="20000"/>
          </a:bodyPr>
          <a:lstStyle/>
          <a:p>
            <a:r>
              <a:rPr lang="en-US" dirty="0"/>
              <a:t>Ensure that the </a:t>
            </a:r>
            <a:r>
              <a:rPr lang="en-US" b="1" dirty="0"/>
              <a:t>public good is the central concern </a:t>
            </a:r>
            <a:r>
              <a:rPr lang="en-US" dirty="0"/>
              <a:t>during all professional computing work.</a:t>
            </a:r>
          </a:p>
          <a:p>
            <a:r>
              <a:rPr lang="en-US" dirty="0"/>
              <a:t>Articulate, </a:t>
            </a:r>
            <a:r>
              <a:rPr lang="en-US" b="1" dirty="0"/>
              <a:t>encourage acceptance </a:t>
            </a:r>
            <a:r>
              <a:rPr lang="en-US" dirty="0"/>
              <a:t>of, and evaluate fulfillment of social responsibilities by members of the organization or group.</a:t>
            </a:r>
          </a:p>
          <a:p>
            <a:r>
              <a:rPr lang="en-US" dirty="0"/>
              <a:t>Manage personnel and resources </a:t>
            </a:r>
            <a:r>
              <a:rPr lang="en-US" b="1" dirty="0"/>
              <a:t>to enhance the quality of working life</a:t>
            </a:r>
            <a:r>
              <a:rPr lang="en-US" dirty="0"/>
              <a:t>.</a:t>
            </a:r>
          </a:p>
          <a:p>
            <a:r>
              <a:rPr lang="en-US" dirty="0"/>
              <a:t>Articulate, apply, and </a:t>
            </a:r>
            <a:r>
              <a:rPr lang="en-US" b="1" dirty="0"/>
              <a:t>support policies and processes </a:t>
            </a:r>
            <a:r>
              <a:rPr lang="en-US" dirty="0"/>
              <a:t>that reflect the principles of the Code.</a:t>
            </a:r>
          </a:p>
          <a:p>
            <a:r>
              <a:rPr lang="en-US" dirty="0"/>
              <a:t>Create opportunities for members of the organization or group to </a:t>
            </a:r>
            <a:r>
              <a:rPr lang="en-US" b="1" dirty="0"/>
              <a:t>grow as professionals</a:t>
            </a:r>
            <a:r>
              <a:rPr lang="en-US" dirty="0"/>
              <a:t>.</a:t>
            </a:r>
          </a:p>
          <a:p>
            <a:r>
              <a:rPr lang="en-US" b="1" dirty="0"/>
              <a:t>Use care </a:t>
            </a:r>
            <a:r>
              <a:rPr lang="en-US" dirty="0"/>
              <a:t>when modifying or retiring systems.</a:t>
            </a:r>
          </a:p>
          <a:p>
            <a:r>
              <a:rPr lang="en-US" dirty="0"/>
              <a:t>Recognize and take </a:t>
            </a:r>
            <a:r>
              <a:rPr lang="en-US" b="1" dirty="0"/>
              <a:t>special care of systems </a:t>
            </a:r>
            <a:r>
              <a:rPr lang="en-US" dirty="0"/>
              <a:t>that become integrated into the infrastructure of society.</a:t>
            </a:r>
          </a:p>
        </p:txBody>
      </p:sp>
      <p:sp>
        <p:nvSpPr>
          <p:cNvPr id="7" name="Text Placeholder 6">
            <a:extLst>
              <a:ext uri="{FF2B5EF4-FFF2-40B4-BE49-F238E27FC236}">
                <a16:creationId xmlns:a16="http://schemas.microsoft.com/office/drawing/2014/main" id="{9815D7A3-787C-4009-89C7-F2E1BD0829DE}"/>
              </a:ext>
            </a:extLst>
          </p:cNvPr>
          <p:cNvSpPr>
            <a:spLocks noGrp="1"/>
          </p:cNvSpPr>
          <p:nvPr>
            <p:ph type="body" sz="quarter" idx="3"/>
          </p:nvPr>
        </p:nvSpPr>
        <p:spPr/>
        <p:txBody>
          <a:bodyPr/>
          <a:lstStyle/>
          <a:p>
            <a:r>
              <a:rPr lang="en-US" dirty="0"/>
              <a:t>4. Compliance with the Code</a:t>
            </a:r>
          </a:p>
        </p:txBody>
      </p:sp>
      <p:sp>
        <p:nvSpPr>
          <p:cNvPr id="8" name="Content Placeholder 7">
            <a:extLst>
              <a:ext uri="{FF2B5EF4-FFF2-40B4-BE49-F238E27FC236}">
                <a16:creationId xmlns:a16="http://schemas.microsoft.com/office/drawing/2014/main" id="{B292E089-A9DD-48BB-AD63-4B31CFD7047A}"/>
              </a:ext>
            </a:extLst>
          </p:cNvPr>
          <p:cNvSpPr>
            <a:spLocks noGrp="1"/>
          </p:cNvSpPr>
          <p:nvPr>
            <p:ph sz="quarter" idx="4"/>
          </p:nvPr>
        </p:nvSpPr>
        <p:spPr/>
        <p:txBody>
          <a:bodyPr>
            <a:normAutofit fontScale="55000" lnSpcReduction="20000"/>
          </a:bodyPr>
          <a:lstStyle/>
          <a:p>
            <a:r>
              <a:rPr lang="en-US" u="sng" dirty="0"/>
              <a:t>Uphold, promote, and respect </a:t>
            </a:r>
            <a:r>
              <a:rPr lang="en-US" dirty="0"/>
              <a:t>the </a:t>
            </a:r>
            <a:r>
              <a:rPr lang="en-US" b="1" dirty="0"/>
              <a:t>principles of the Code</a:t>
            </a:r>
            <a:r>
              <a:rPr lang="en-US" dirty="0"/>
              <a:t>.</a:t>
            </a:r>
          </a:p>
          <a:p>
            <a:r>
              <a:rPr lang="en-US" u="sng" dirty="0"/>
              <a:t>Treat violations of the Code as inconsistent</a:t>
            </a:r>
            <a:r>
              <a:rPr lang="en-US" dirty="0"/>
              <a:t> with membership in the ACM.</a:t>
            </a:r>
          </a:p>
        </p:txBody>
      </p:sp>
      <p:pic>
        <p:nvPicPr>
          <p:cNvPr id="10" name="Picture 9">
            <a:extLst>
              <a:ext uri="{FF2B5EF4-FFF2-40B4-BE49-F238E27FC236}">
                <a16:creationId xmlns:a16="http://schemas.microsoft.com/office/drawing/2014/main" id="{EA5B629C-E4FF-4B1B-9F7F-EBEE3F22E06A}"/>
              </a:ext>
            </a:extLst>
          </p:cNvPr>
          <p:cNvPicPr>
            <a:picLocks noChangeAspect="1"/>
          </p:cNvPicPr>
          <p:nvPr/>
        </p:nvPicPr>
        <p:blipFill>
          <a:blip r:embed="rId2"/>
          <a:stretch>
            <a:fillRect/>
          </a:stretch>
        </p:blipFill>
        <p:spPr>
          <a:xfrm>
            <a:off x="9434053" y="4291879"/>
            <a:ext cx="2757947" cy="2566121"/>
          </a:xfrm>
          <a:prstGeom prst="rect">
            <a:avLst/>
          </a:prstGeom>
        </p:spPr>
      </p:pic>
      <p:sp>
        <p:nvSpPr>
          <p:cNvPr id="2" name="TextBox 1">
            <a:extLst>
              <a:ext uri="{FF2B5EF4-FFF2-40B4-BE49-F238E27FC236}">
                <a16:creationId xmlns:a16="http://schemas.microsoft.com/office/drawing/2014/main" id="{91E55AC5-6F36-403C-9713-B9982E1C4300}"/>
              </a:ext>
            </a:extLst>
          </p:cNvPr>
          <p:cNvSpPr txBox="1"/>
          <p:nvPr/>
        </p:nvSpPr>
        <p:spPr>
          <a:xfrm>
            <a:off x="1662545" y="120073"/>
            <a:ext cx="5592813" cy="369332"/>
          </a:xfrm>
          <a:prstGeom prst="rect">
            <a:avLst/>
          </a:prstGeom>
          <a:noFill/>
        </p:spPr>
        <p:txBody>
          <a:bodyPr wrap="none" rtlCol="0">
            <a:spAutoFit/>
          </a:bodyPr>
          <a:lstStyle/>
          <a:p>
            <a:r>
              <a:rPr lang="en-US" dirty="0"/>
              <a:t>What communication tools are in the ACM code of Ethics?</a:t>
            </a:r>
          </a:p>
        </p:txBody>
      </p:sp>
    </p:spTree>
    <p:extLst>
      <p:ext uri="{BB962C8B-B14F-4D97-AF65-F5344CB8AC3E}">
        <p14:creationId xmlns:p14="http://schemas.microsoft.com/office/powerpoint/2010/main" val="2532408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17FDB-4C0D-43F8-A06E-B2449015AC60}"/>
              </a:ext>
            </a:extLst>
          </p:cNvPr>
          <p:cNvSpPr>
            <a:spLocks noGrp="1"/>
          </p:cNvSpPr>
          <p:nvPr>
            <p:ph type="title"/>
          </p:nvPr>
        </p:nvSpPr>
        <p:spPr>
          <a:xfrm>
            <a:off x="2466108" y="365125"/>
            <a:ext cx="8887691" cy="1325563"/>
          </a:xfrm>
        </p:spPr>
        <p:txBody>
          <a:bodyPr/>
          <a:lstStyle/>
          <a:p>
            <a:r>
              <a:rPr lang="en-US" dirty="0"/>
              <a:t>Risk Management</a:t>
            </a:r>
          </a:p>
        </p:txBody>
      </p:sp>
      <p:sp>
        <p:nvSpPr>
          <p:cNvPr id="4" name="TextBox 3">
            <a:extLst>
              <a:ext uri="{FF2B5EF4-FFF2-40B4-BE49-F238E27FC236}">
                <a16:creationId xmlns:a16="http://schemas.microsoft.com/office/drawing/2014/main" id="{774840DD-215A-4BEA-BE5F-EA3B2C8DF1B5}"/>
              </a:ext>
            </a:extLst>
          </p:cNvPr>
          <p:cNvSpPr txBox="1"/>
          <p:nvPr/>
        </p:nvSpPr>
        <p:spPr>
          <a:xfrm>
            <a:off x="7552139" y="192564"/>
            <a:ext cx="4430636" cy="1354217"/>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3">
            <a:schemeClr val="lt1"/>
          </a:lnRef>
          <a:fillRef idx="1">
            <a:schemeClr val="accent2"/>
          </a:fillRef>
          <a:effectRef idx="1">
            <a:schemeClr val="accent2"/>
          </a:effectRef>
          <a:fontRef idx="minor">
            <a:schemeClr val="lt1"/>
          </a:fontRef>
        </p:style>
        <p:txBody>
          <a:bodyPr wrap="none" rtlCol="0">
            <a:spAutoFit/>
          </a:bodyPr>
          <a:lstStyle/>
          <a:p>
            <a:r>
              <a:rPr lang="en-US" sz="1600" dirty="0"/>
              <a:t>Different Mitigation</a:t>
            </a:r>
          </a:p>
          <a:p>
            <a:pPr lvl="1"/>
            <a:r>
              <a:rPr lang="en-US" sz="1600" dirty="0"/>
              <a:t>Prevention: 		Countermeasures</a:t>
            </a:r>
          </a:p>
          <a:p>
            <a:pPr lvl="1"/>
            <a:r>
              <a:rPr lang="en-US" sz="1600" dirty="0"/>
              <a:t>Transference: 		Insurance</a:t>
            </a:r>
          </a:p>
          <a:p>
            <a:pPr lvl="1"/>
            <a:r>
              <a:rPr lang="en-US" sz="1600" dirty="0"/>
              <a:t>Acceptance: 		Do Nothing</a:t>
            </a:r>
          </a:p>
          <a:p>
            <a:pPr lvl="1"/>
            <a:r>
              <a:rPr lang="en-US" sz="1600" dirty="0"/>
              <a:t>Avoidance/ Reject:	Stop Activity</a:t>
            </a:r>
          </a:p>
        </p:txBody>
      </p:sp>
      <p:grpSp>
        <p:nvGrpSpPr>
          <p:cNvPr id="5" name="Group 4">
            <a:extLst>
              <a:ext uri="{FF2B5EF4-FFF2-40B4-BE49-F238E27FC236}">
                <a16:creationId xmlns:a16="http://schemas.microsoft.com/office/drawing/2014/main" id="{61C4A126-4701-4662-886B-8C4B5ECA7ED1}"/>
              </a:ext>
            </a:extLst>
          </p:cNvPr>
          <p:cNvGrpSpPr/>
          <p:nvPr/>
        </p:nvGrpSpPr>
        <p:grpSpPr>
          <a:xfrm>
            <a:off x="5080000" y="1737360"/>
            <a:ext cx="7112000" cy="4529487"/>
            <a:chOff x="5080000" y="1737360"/>
            <a:chExt cx="7112000" cy="4529487"/>
          </a:xfrm>
        </p:grpSpPr>
        <p:pic>
          <p:nvPicPr>
            <p:cNvPr id="6" name="Picture 5">
              <a:extLst>
                <a:ext uri="{FF2B5EF4-FFF2-40B4-BE49-F238E27FC236}">
                  <a16:creationId xmlns:a16="http://schemas.microsoft.com/office/drawing/2014/main" id="{B72AD8C9-B907-4501-8EA9-9247CB3CB5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0000" y="1737360"/>
              <a:ext cx="7112000" cy="4529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a:extLst>
                <a:ext uri="{FF2B5EF4-FFF2-40B4-BE49-F238E27FC236}">
                  <a16:creationId xmlns:a16="http://schemas.microsoft.com/office/drawing/2014/main" id="{5CA27714-D405-43FD-ACA1-CE167D6FFFBE}"/>
                </a:ext>
              </a:extLst>
            </p:cNvPr>
            <p:cNvSpPr txBox="1"/>
            <p:nvPr/>
          </p:nvSpPr>
          <p:spPr>
            <a:xfrm>
              <a:off x="5696468" y="3893731"/>
              <a:ext cx="1242648" cy="646331"/>
            </a:xfrm>
            <a:prstGeom prst="rect">
              <a:avLst/>
            </a:prstGeom>
            <a:noFill/>
          </p:spPr>
          <p:txBody>
            <a:bodyPr wrap="none" rtlCol="0">
              <a:spAutoFit/>
            </a:bodyPr>
            <a:lstStyle/>
            <a:p>
              <a:r>
                <a:rPr lang="en-US" dirty="0"/>
                <a:t>Prevention</a:t>
              </a:r>
            </a:p>
            <a:p>
              <a:r>
                <a:rPr lang="en-US" dirty="0"/>
                <a:t>------------</a:t>
              </a:r>
            </a:p>
          </p:txBody>
        </p:sp>
      </p:grpSp>
      <p:sp>
        <p:nvSpPr>
          <p:cNvPr id="3" name="TextBox 2">
            <a:extLst>
              <a:ext uri="{FF2B5EF4-FFF2-40B4-BE49-F238E27FC236}">
                <a16:creationId xmlns:a16="http://schemas.microsoft.com/office/drawing/2014/main" id="{31C2EE66-CEA1-45AD-A08A-C95BBBFA27EC}"/>
              </a:ext>
            </a:extLst>
          </p:cNvPr>
          <p:cNvSpPr txBox="1"/>
          <p:nvPr/>
        </p:nvSpPr>
        <p:spPr>
          <a:xfrm>
            <a:off x="391886" y="1886857"/>
            <a:ext cx="4688114" cy="3970318"/>
          </a:xfrm>
          <a:prstGeom prst="rect">
            <a:avLst/>
          </a:prstGeom>
          <a:noFill/>
        </p:spPr>
        <p:txBody>
          <a:bodyPr wrap="square" rtlCol="0">
            <a:spAutoFit/>
          </a:bodyPr>
          <a:lstStyle/>
          <a:p>
            <a:r>
              <a:rPr lang="en-US" dirty="0"/>
              <a:t>Things that we use Risk Management</a:t>
            </a:r>
          </a:p>
          <a:p>
            <a:pPr marL="285750" indent="-285750">
              <a:buFont typeface="Arial" panose="020B0604020202020204" pitchFamily="34" charset="0"/>
              <a:buChar char="•"/>
            </a:pPr>
            <a:r>
              <a:rPr lang="en-US" dirty="0"/>
              <a:t>To-do list: eliminate, automate, delegated, do it now</a:t>
            </a:r>
          </a:p>
          <a:p>
            <a:pPr marL="285750" indent="-285750">
              <a:buFont typeface="Arial" panose="020B0604020202020204" pitchFamily="34" charset="0"/>
              <a:buChar char="•"/>
            </a:pPr>
            <a:r>
              <a:rPr lang="en-US" dirty="0"/>
              <a:t>Pressure: Distraction, Breaks, Ask, Checklist</a:t>
            </a:r>
          </a:p>
          <a:p>
            <a:pPr marL="285750" indent="-285750">
              <a:buFont typeface="Arial" panose="020B0604020202020204" pitchFamily="34" charset="0"/>
              <a:buChar char="•"/>
            </a:pPr>
            <a:r>
              <a:rPr lang="en-US" dirty="0"/>
              <a:t>Team Conflict: ignore, complain, blame, deal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And Now…</a:t>
            </a:r>
          </a:p>
          <a:p>
            <a:pPr marL="285750" indent="-285750">
              <a:buFont typeface="Arial" panose="020B0604020202020204" pitchFamily="34" charset="0"/>
              <a:buChar char="•"/>
            </a:pPr>
            <a:r>
              <a:rPr lang="en-US" dirty="0"/>
              <a:t>Communication</a:t>
            </a:r>
          </a:p>
          <a:p>
            <a:pPr marL="742950" lvl="1" indent="-285750">
              <a:buFont typeface="Arial" panose="020B0604020202020204" pitchFamily="34" charset="0"/>
              <a:buChar char="•"/>
            </a:pPr>
            <a:r>
              <a:rPr lang="en-US" dirty="0"/>
              <a:t>Prevention: </a:t>
            </a:r>
          </a:p>
          <a:p>
            <a:pPr marL="742950" lvl="1" indent="-285750">
              <a:buFont typeface="Arial" panose="020B0604020202020204" pitchFamily="34" charset="0"/>
              <a:buChar char="•"/>
            </a:pPr>
            <a:r>
              <a:rPr lang="en-US" dirty="0"/>
              <a:t>Transference:</a:t>
            </a:r>
          </a:p>
          <a:p>
            <a:pPr marL="742950" lvl="1" indent="-285750">
              <a:buFont typeface="Arial" panose="020B0604020202020204" pitchFamily="34" charset="0"/>
              <a:buChar char="•"/>
            </a:pPr>
            <a:r>
              <a:rPr lang="en-US" dirty="0"/>
              <a:t>Acceptance:</a:t>
            </a:r>
          </a:p>
          <a:p>
            <a:pPr marL="742950" lvl="1" indent="-285750">
              <a:buFont typeface="Arial" panose="020B0604020202020204" pitchFamily="34" charset="0"/>
              <a:buChar char="•"/>
            </a:pPr>
            <a:r>
              <a:rPr lang="en-US" dirty="0"/>
              <a:t>Avoidance: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583481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8CBE8-6656-4A8E-80C5-AD63CF99119E}"/>
              </a:ext>
            </a:extLst>
          </p:cNvPr>
          <p:cNvSpPr>
            <a:spLocks noGrp="1"/>
          </p:cNvSpPr>
          <p:nvPr>
            <p:ph type="title"/>
          </p:nvPr>
        </p:nvSpPr>
        <p:spPr/>
        <p:txBody>
          <a:bodyPr/>
          <a:lstStyle/>
          <a:p>
            <a:r>
              <a:rPr lang="en-US" dirty="0"/>
              <a:t>The Four Points of Practical Leadership</a:t>
            </a:r>
            <a:br>
              <a:rPr lang="en-US" dirty="0"/>
            </a:br>
            <a:r>
              <a:rPr lang="en-US" dirty="0"/>
              <a:t>Communication</a:t>
            </a:r>
          </a:p>
        </p:txBody>
      </p:sp>
      <p:sp>
        <p:nvSpPr>
          <p:cNvPr id="3" name="Content Placeholder 2">
            <a:extLst>
              <a:ext uri="{FF2B5EF4-FFF2-40B4-BE49-F238E27FC236}">
                <a16:creationId xmlns:a16="http://schemas.microsoft.com/office/drawing/2014/main" id="{DFF77B74-EBF2-48C9-B146-1F154E1E392D}"/>
              </a:ext>
            </a:extLst>
          </p:cNvPr>
          <p:cNvSpPr>
            <a:spLocks noGrp="1"/>
          </p:cNvSpPr>
          <p:nvPr>
            <p:ph sz="half" idx="1"/>
          </p:nvPr>
        </p:nvSpPr>
        <p:spPr>
          <a:xfrm>
            <a:off x="838200" y="1825625"/>
            <a:ext cx="3272972" cy="4351338"/>
          </a:xfrm>
        </p:spPr>
        <p:txBody>
          <a:bodyPr>
            <a:normAutofit fontScale="92500" lnSpcReduction="10000"/>
          </a:bodyPr>
          <a:lstStyle/>
          <a:p>
            <a:r>
              <a:rPr lang="en-US" dirty="0"/>
              <a:t>Role</a:t>
            </a:r>
          </a:p>
          <a:p>
            <a:pPr lvl="1"/>
            <a:r>
              <a:rPr lang="en-US" dirty="0"/>
              <a:t>Communication skills are essential</a:t>
            </a:r>
          </a:p>
          <a:p>
            <a:pPr lvl="1"/>
            <a:r>
              <a:rPr lang="en-US" dirty="0"/>
              <a:t>Clearly/unmistakably</a:t>
            </a:r>
          </a:p>
          <a:p>
            <a:pPr lvl="1"/>
            <a:r>
              <a:rPr lang="en-US" dirty="0"/>
              <a:t>Environment</a:t>
            </a:r>
          </a:p>
          <a:p>
            <a:pPr lvl="2"/>
            <a:r>
              <a:rPr lang="en-US" dirty="0"/>
              <a:t>No distractions</a:t>
            </a:r>
          </a:p>
          <a:p>
            <a:pPr lvl="2"/>
            <a:r>
              <a:rPr lang="en-US" dirty="0"/>
              <a:t>Relaxed and alert</a:t>
            </a:r>
          </a:p>
          <a:p>
            <a:pPr lvl="2"/>
            <a:r>
              <a:rPr lang="en-US" dirty="0"/>
              <a:t>Positive</a:t>
            </a:r>
          </a:p>
          <a:p>
            <a:pPr lvl="2"/>
            <a:r>
              <a:rPr lang="en-US" dirty="0"/>
              <a:t>Gestures</a:t>
            </a:r>
          </a:p>
          <a:p>
            <a:pPr lvl="2"/>
            <a:r>
              <a:rPr lang="en-US" dirty="0"/>
              <a:t>Eye contact</a:t>
            </a:r>
          </a:p>
          <a:p>
            <a:pPr lvl="2"/>
            <a:r>
              <a:rPr lang="en-US" dirty="0"/>
              <a:t>Facial expressions</a:t>
            </a:r>
          </a:p>
          <a:p>
            <a:pPr lvl="2"/>
            <a:r>
              <a:rPr lang="en-US" dirty="0"/>
              <a:t>Posture</a:t>
            </a:r>
          </a:p>
          <a:p>
            <a:pPr lvl="2"/>
            <a:r>
              <a:rPr lang="en-US" dirty="0"/>
              <a:t>Dress/Look</a:t>
            </a:r>
          </a:p>
        </p:txBody>
      </p:sp>
      <p:sp>
        <p:nvSpPr>
          <p:cNvPr id="4" name="Content Placeholder 3">
            <a:extLst>
              <a:ext uri="{FF2B5EF4-FFF2-40B4-BE49-F238E27FC236}">
                <a16:creationId xmlns:a16="http://schemas.microsoft.com/office/drawing/2014/main" id="{2EEAC10A-709E-4BD9-9042-E6E7B9519CE6}"/>
              </a:ext>
            </a:extLst>
          </p:cNvPr>
          <p:cNvSpPr>
            <a:spLocks noGrp="1"/>
          </p:cNvSpPr>
          <p:nvPr>
            <p:ph sz="half" idx="2"/>
          </p:nvPr>
        </p:nvSpPr>
        <p:spPr>
          <a:xfrm>
            <a:off x="7384144" y="1825625"/>
            <a:ext cx="3969656" cy="4351338"/>
          </a:xfrm>
        </p:spPr>
        <p:txBody>
          <a:bodyPr>
            <a:normAutofit fontScale="92500" lnSpcReduction="10000"/>
          </a:bodyPr>
          <a:lstStyle/>
          <a:p>
            <a:r>
              <a:rPr lang="en-US" dirty="0"/>
              <a:t>Responsibilities</a:t>
            </a:r>
          </a:p>
          <a:p>
            <a:pPr lvl="1"/>
            <a:r>
              <a:rPr lang="en-US" dirty="0"/>
              <a:t>Good Listener</a:t>
            </a:r>
          </a:p>
          <a:p>
            <a:pPr lvl="1"/>
            <a:r>
              <a:rPr lang="en-US" dirty="0"/>
              <a:t>Think before speaking</a:t>
            </a:r>
          </a:p>
          <a:p>
            <a:pPr lvl="1"/>
            <a:r>
              <a:rPr lang="en-US" dirty="0"/>
              <a:t>Love &amp; Care</a:t>
            </a:r>
          </a:p>
          <a:p>
            <a:pPr lvl="1"/>
            <a:r>
              <a:rPr lang="en-US" dirty="0"/>
              <a:t>Accept others as they are</a:t>
            </a:r>
          </a:p>
          <a:p>
            <a:pPr lvl="1"/>
            <a:r>
              <a:rPr lang="en-US" dirty="0"/>
              <a:t>Compliments and approval</a:t>
            </a:r>
          </a:p>
          <a:p>
            <a:pPr lvl="1"/>
            <a:r>
              <a:rPr lang="en-US" dirty="0"/>
              <a:t>Keep confidences</a:t>
            </a:r>
          </a:p>
          <a:p>
            <a:pPr lvl="1"/>
            <a:r>
              <a:rPr lang="en-US" dirty="0"/>
              <a:t>Properly phrase sentences</a:t>
            </a:r>
          </a:p>
          <a:p>
            <a:pPr lvl="1"/>
            <a:r>
              <a:rPr lang="en-US" dirty="0"/>
              <a:t>Message: Short, no errors, organized and to the point</a:t>
            </a:r>
          </a:p>
          <a:p>
            <a:pPr lvl="1"/>
            <a:r>
              <a:rPr lang="en-US" dirty="0"/>
              <a:t>Body Language</a:t>
            </a:r>
          </a:p>
        </p:txBody>
      </p:sp>
      <p:sp>
        <p:nvSpPr>
          <p:cNvPr id="5" name="Content Placeholder 2">
            <a:extLst>
              <a:ext uri="{FF2B5EF4-FFF2-40B4-BE49-F238E27FC236}">
                <a16:creationId xmlns:a16="http://schemas.microsoft.com/office/drawing/2014/main" id="{5D1CCA68-C7BC-4B1A-A877-318097661D40}"/>
              </a:ext>
            </a:extLst>
          </p:cNvPr>
          <p:cNvSpPr txBox="1">
            <a:spLocks/>
          </p:cNvSpPr>
          <p:nvPr/>
        </p:nvSpPr>
        <p:spPr>
          <a:xfrm>
            <a:off x="4111172" y="1825625"/>
            <a:ext cx="3272972"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Set the mood</a:t>
            </a:r>
          </a:p>
          <a:p>
            <a:pPr lvl="1"/>
            <a:r>
              <a:rPr lang="en-US" dirty="0"/>
              <a:t>Ice Breaker</a:t>
            </a:r>
          </a:p>
          <a:p>
            <a:r>
              <a:rPr lang="en-US" dirty="0"/>
              <a:t>Communication in Crisis</a:t>
            </a:r>
          </a:p>
          <a:p>
            <a:pPr lvl="1"/>
            <a:r>
              <a:rPr lang="en-US" dirty="0"/>
              <a:t>Stick to facts and issues</a:t>
            </a:r>
          </a:p>
          <a:p>
            <a:pPr lvl="1"/>
            <a:r>
              <a:rPr lang="en-US" dirty="0"/>
              <a:t>Rebuild trust</a:t>
            </a:r>
          </a:p>
          <a:p>
            <a:r>
              <a:rPr lang="en-US" dirty="0"/>
              <a:t>Best Method</a:t>
            </a:r>
          </a:p>
          <a:p>
            <a:pPr lvl="1"/>
            <a:r>
              <a:rPr lang="en-US" dirty="0"/>
              <a:t>Spoken, written, electronic</a:t>
            </a:r>
          </a:p>
          <a:p>
            <a:pPr lvl="1"/>
            <a:r>
              <a:rPr lang="en-US" dirty="0"/>
              <a:t>email vs phone call vs text vs face-to-face</a:t>
            </a:r>
          </a:p>
          <a:p>
            <a:endParaRPr lang="en-US" dirty="0"/>
          </a:p>
        </p:txBody>
      </p:sp>
    </p:spTree>
    <p:extLst>
      <p:ext uri="{BB962C8B-B14F-4D97-AF65-F5344CB8AC3E}">
        <p14:creationId xmlns:p14="http://schemas.microsoft.com/office/powerpoint/2010/main" val="18799679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1A56F-B1B2-1C17-9091-F69D45D97F4C}"/>
              </a:ext>
            </a:extLst>
          </p:cNvPr>
          <p:cNvSpPr>
            <a:spLocks noGrp="1"/>
          </p:cNvSpPr>
          <p:nvPr>
            <p:ph type="title"/>
          </p:nvPr>
        </p:nvSpPr>
        <p:spPr/>
        <p:txBody>
          <a:bodyPr/>
          <a:lstStyle/>
          <a:p>
            <a:r>
              <a:rPr lang="en-US" dirty="0"/>
              <a:t>Review</a:t>
            </a:r>
          </a:p>
        </p:txBody>
      </p:sp>
      <p:sp>
        <p:nvSpPr>
          <p:cNvPr id="3" name="Content Placeholder 2">
            <a:extLst>
              <a:ext uri="{FF2B5EF4-FFF2-40B4-BE49-F238E27FC236}">
                <a16:creationId xmlns:a16="http://schemas.microsoft.com/office/drawing/2014/main" id="{7028EA95-C449-CC42-48DA-55F7890F2722}"/>
              </a:ext>
            </a:extLst>
          </p:cNvPr>
          <p:cNvSpPr>
            <a:spLocks noGrp="1"/>
          </p:cNvSpPr>
          <p:nvPr>
            <p:ph sz="half" idx="1"/>
          </p:nvPr>
        </p:nvSpPr>
        <p:spPr/>
        <p:txBody>
          <a:bodyPr/>
          <a:lstStyle/>
          <a:p>
            <a:r>
              <a:rPr lang="en-US" dirty="0"/>
              <a:t>Types of Communication</a:t>
            </a:r>
          </a:p>
          <a:p>
            <a:pPr lvl="1"/>
            <a:r>
              <a:rPr lang="en-US" dirty="0"/>
              <a:t>Method</a:t>
            </a:r>
          </a:p>
          <a:p>
            <a:pPr lvl="1"/>
            <a:r>
              <a:rPr lang="en-US" dirty="0"/>
              <a:t>Written</a:t>
            </a:r>
          </a:p>
          <a:p>
            <a:pPr lvl="1"/>
            <a:endParaRPr lang="en-US" dirty="0"/>
          </a:p>
        </p:txBody>
      </p:sp>
      <p:sp>
        <p:nvSpPr>
          <p:cNvPr id="4" name="Content Placeholder 3">
            <a:extLst>
              <a:ext uri="{FF2B5EF4-FFF2-40B4-BE49-F238E27FC236}">
                <a16:creationId xmlns:a16="http://schemas.microsoft.com/office/drawing/2014/main" id="{401AAE0C-8500-06B3-A537-4333F1E47550}"/>
              </a:ext>
            </a:extLst>
          </p:cNvPr>
          <p:cNvSpPr>
            <a:spLocks noGrp="1"/>
          </p:cNvSpPr>
          <p:nvPr>
            <p:ph sz="half" idx="2"/>
          </p:nvPr>
        </p:nvSpPr>
        <p:spPr/>
        <p:txBody>
          <a:bodyPr/>
          <a:lstStyle/>
          <a:p>
            <a:r>
              <a:rPr lang="en-US" dirty="0"/>
              <a:t>What we will be talking about…</a:t>
            </a:r>
          </a:p>
          <a:p>
            <a:pPr lvl="1"/>
            <a:r>
              <a:rPr lang="en-US" dirty="0"/>
              <a:t>Visual </a:t>
            </a:r>
          </a:p>
          <a:p>
            <a:pPr lvl="1"/>
            <a:r>
              <a:rPr lang="en-US" dirty="0"/>
              <a:t>Verbal</a:t>
            </a:r>
          </a:p>
          <a:p>
            <a:pPr lvl="1"/>
            <a:r>
              <a:rPr lang="en-US" dirty="0"/>
              <a:t>Bandwidth</a:t>
            </a:r>
          </a:p>
          <a:p>
            <a:endParaRPr lang="en-US" dirty="0"/>
          </a:p>
        </p:txBody>
      </p:sp>
    </p:spTree>
    <p:extLst>
      <p:ext uri="{BB962C8B-B14F-4D97-AF65-F5344CB8AC3E}">
        <p14:creationId xmlns:p14="http://schemas.microsoft.com/office/powerpoint/2010/main" val="25412128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A9A8-E86E-B990-9C80-2385BF26143D}"/>
              </a:ext>
            </a:extLst>
          </p:cNvPr>
          <p:cNvSpPr>
            <a:spLocks noGrp="1"/>
          </p:cNvSpPr>
          <p:nvPr>
            <p:ph type="title"/>
          </p:nvPr>
        </p:nvSpPr>
        <p:spPr/>
        <p:txBody>
          <a:bodyPr/>
          <a:lstStyle/>
          <a:p>
            <a:r>
              <a:rPr lang="en-US" dirty="0"/>
              <a:t>Day2: Communication</a:t>
            </a:r>
          </a:p>
        </p:txBody>
      </p:sp>
      <p:sp>
        <p:nvSpPr>
          <p:cNvPr id="3" name="Content Placeholder 2">
            <a:extLst>
              <a:ext uri="{FF2B5EF4-FFF2-40B4-BE49-F238E27FC236}">
                <a16:creationId xmlns:a16="http://schemas.microsoft.com/office/drawing/2014/main" id="{F0ABAB18-2059-C5F4-8440-AC136B142739}"/>
              </a:ext>
            </a:extLst>
          </p:cNvPr>
          <p:cNvSpPr>
            <a:spLocks noGrp="1"/>
          </p:cNvSpPr>
          <p:nvPr>
            <p:ph sz="half" idx="1"/>
          </p:nvPr>
        </p:nvSpPr>
        <p:spPr/>
        <p:txBody>
          <a:bodyPr/>
          <a:lstStyle/>
          <a:p>
            <a:r>
              <a:rPr lang="en-US" dirty="0"/>
              <a:t>Videos</a:t>
            </a:r>
          </a:p>
          <a:p>
            <a:pPr lvl="1"/>
            <a:r>
              <a:rPr lang="en-US" dirty="0" err="1"/>
              <a:t>Whatthisorgneeds</a:t>
            </a:r>
            <a:endParaRPr lang="en-US" dirty="0"/>
          </a:p>
          <a:p>
            <a:pPr lvl="1"/>
            <a:r>
              <a:rPr lang="en-US" dirty="0" err="1"/>
              <a:t>CommunicationLanguage</a:t>
            </a:r>
            <a:endParaRPr lang="en-US" dirty="0"/>
          </a:p>
        </p:txBody>
      </p:sp>
      <p:sp>
        <p:nvSpPr>
          <p:cNvPr id="4" name="Content Placeholder 3">
            <a:extLst>
              <a:ext uri="{FF2B5EF4-FFF2-40B4-BE49-F238E27FC236}">
                <a16:creationId xmlns:a16="http://schemas.microsoft.com/office/drawing/2014/main" id="{68515A07-4A4E-125C-7075-D74B2A4B38BE}"/>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30264339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FA5B2-4FDE-45B0-8841-F72FB95C97D0}"/>
              </a:ext>
            </a:extLst>
          </p:cNvPr>
          <p:cNvSpPr>
            <a:spLocks noGrp="1"/>
          </p:cNvSpPr>
          <p:nvPr>
            <p:ph type="title"/>
          </p:nvPr>
        </p:nvSpPr>
        <p:spPr>
          <a:xfrm>
            <a:off x="838200" y="723578"/>
            <a:ext cx="4595071" cy="1645501"/>
          </a:xfrm>
        </p:spPr>
        <p:txBody>
          <a:bodyPr>
            <a:normAutofit/>
          </a:bodyPr>
          <a:lstStyle/>
          <a:p>
            <a:r>
              <a:rPr lang="en-US" sz="3700" dirty="0"/>
              <a:t>Going beyond Communication</a:t>
            </a:r>
          </a:p>
        </p:txBody>
      </p:sp>
      <p:sp>
        <p:nvSpPr>
          <p:cNvPr id="7" name="Content Placeholder 6">
            <a:extLst>
              <a:ext uri="{FF2B5EF4-FFF2-40B4-BE49-F238E27FC236}">
                <a16:creationId xmlns:a16="http://schemas.microsoft.com/office/drawing/2014/main" id="{C791C669-6540-4A8B-8383-181DE90B1B30}"/>
              </a:ext>
            </a:extLst>
          </p:cNvPr>
          <p:cNvSpPr>
            <a:spLocks noGrp="1"/>
          </p:cNvSpPr>
          <p:nvPr>
            <p:ph idx="1"/>
          </p:nvPr>
        </p:nvSpPr>
        <p:spPr>
          <a:xfrm>
            <a:off x="838200" y="2548467"/>
            <a:ext cx="4595071" cy="3628495"/>
          </a:xfrm>
        </p:spPr>
        <p:txBody>
          <a:bodyPr>
            <a:normAutofit/>
          </a:bodyPr>
          <a:lstStyle/>
          <a:p>
            <a:r>
              <a:rPr lang="en-US" sz="2000"/>
              <a:t>Seeing </a:t>
            </a:r>
            <a:r>
              <a:rPr lang="en-US" sz="2000" dirty="0"/>
              <a:t>what is not there, but the truth</a:t>
            </a:r>
          </a:p>
          <a:p>
            <a:r>
              <a:rPr lang="en-US" sz="2000" dirty="0"/>
              <a:t>Listening Continuum</a:t>
            </a:r>
          </a:p>
          <a:p>
            <a:r>
              <a:rPr lang="en-US" sz="2000" dirty="0"/>
              <a:t>Emotions and Communication</a:t>
            </a:r>
          </a:p>
          <a:p>
            <a:r>
              <a:rPr lang="en-US" sz="2000" dirty="0"/>
              <a:t>Beyond communication</a:t>
            </a:r>
          </a:p>
          <a:p>
            <a:r>
              <a:rPr lang="en-US" sz="2000" dirty="0"/>
              <a:t>Astrid part B</a:t>
            </a:r>
          </a:p>
          <a:p>
            <a:r>
              <a:rPr lang="en-US" sz="2000" dirty="0"/>
              <a:t>Improving team communication</a:t>
            </a:r>
          </a:p>
          <a:p>
            <a:endParaRPr lang="en-US" sz="2000" dirty="0"/>
          </a:p>
        </p:txBody>
      </p:sp>
      <p:pic>
        <p:nvPicPr>
          <p:cNvPr id="6" name="Picture 5" descr="A glass of water&#10;&#10;Description automatically generated">
            <a:extLst>
              <a:ext uri="{FF2B5EF4-FFF2-40B4-BE49-F238E27FC236}">
                <a16:creationId xmlns:a16="http://schemas.microsoft.com/office/drawing/2014/main" id="{8D7AB411-5742-48FE-B3D7-244ABA2BAF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0810" y="321734"/>
            <a:ext cx="2044513" cy="2739814"/>
          </a:xfrm>
          <a:prstGeom prst="rect">
            <a:avLst/>
          </a:prstGeom>
        </p:spPr>
      </p:pic>
      <p:pic>
        <p:nvPicPr>
          <p:cNvPr id="4" name="Picture 3" descr="A picture containing diagram&#10;&#10;Description automatically generated">
            <a:extLst>
              <a:ext uri="{FF2B5EF4-FFF2-40B4-BE49-F238E27FC236}">
                <a16:creationId xmlns:a16="http://schemas.microsoft.com/office/drawing/2014/main" id="{DD1E379C-6793-455C-BC93-B6214D4FCDE8}"/>
              </a:ext>
            </a:extLst>
          </p:cNvPr>
          <p:cNvPicPr>
            <a:picLocks noChangeAspect="1"/>
          </p:cNvPicPr>
          <p:nvPr/>
        </p:nvPicPr>
        <p:blipFill rotWithShape="1">
          <a:blip r:embed="rId3">
            <a:extLst>
              <a:ext uri="{28A0092B-C50C-407E-A947-70E740481C1C}">
                <a14:useLocalDpi xmlns:a14="http://schemas.microsoft.com/office/drawing/2010/main" val="0"/>
              </a:ext>
            </a:extLst>
          </a:blip>
          <a:srcRect r="3" b="3"/>
          <a:stretch/>
        </p:blipFill>
        <p:spPr>
          <a:xfrm>
            <a:off x="9502775" y="509482"/>
            <a:ext cx="2364317" cy="2364317"/>
          </a:xfrm>
          <a:prstGeom prst="rect">
            <a:avLst/>
          </a:prstGeom>
        </p:spPr>
      </p:pic>
      <p:pic>
        <p:nvPicPr>
          <p:cNvPr id="3" name="Picture 2" descr="Diagram, venn diagram&#10;&#10;Description automatically generated">
            <a:extLst>
              <a:ext uri="{FF2B5EF4-FFF2-40B4-BE49-F238E27FC236}">
                <a16:creationId xmlns:a16="http://schemas.microsoft.com/office/drawing/2014/main" id="{F0D7A4DF-2E8D-470A-AEA0-F3B5B4600C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7012" y="3796452"/>
            <a:ext cx="4913975" cy="2559898"/>
          </a:xfrm>
          <a:prstGeom prst="rect">
            <a:avLst/>
          </a:prstGeom>
        </p:spPr>
      </p:pic>
    </p:spTree>
    <p:extLst>
      <p:ext uri="{BB962C8B-B14F-4D97-AF65-F5344CB8AC3E}">
        <p14:creationId xmlns:p14="http://schemas.microsoft.com/office/powerpoint/2010/main" val="3220055985"/>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98F89-BA49-43AD-BC00-1162D9F66527}"/>
              </a:ext>
            </a:extLst>
          </p:cNvPr>
          <p:cNvSpPr>
            <a:spLocks noGrp="1"/>
          </p:cNvSpPr>
          <p:nvPr>
            <p:ph type="title"/>
          </p:nvPr>
        </p:nvSpPr>
        <p:spPr/>
        <p:txBody>
          <a:bodyPr>
            <a:normAutofit/>
          </a:bodyPr>
          <a:lstStyle/>
          <a:p>
            <a:r>
              <a:rPr lang="en-US" dirty="0"/>
              <a:t>THE BLIND MEN AND THE ELEPHANT</a:t>
            </a:r>
            <a:br>
              <a:rPr lang="en-US" dirty="0"/>
            </a:br>
            <a:r>
              <a:rPr lang="en-US" dirty="0"/>
              <a:t>BY JOHN GODFREY SAXE</a:t>
            </a:r>
          </a:p>
        </p:txBody>
      </p:sp>
      <p:sp>
        <p:nvSpPr>
          <p:cNvPr id="3" name="Content Placeholder 2">
            <a:extLst>
              <a:ext uri="{FF2B5EF4-FFF2-40B4-BE49-F238E27FC236}">
                <a16:creationId xmlns:a16="http://schemas.microsoft.com/office/drawing/2014/main" id="{566FD7E5-321E-4E69-AB1C-C1C2163DA5DF}"/>
              </a:ext>
            </a:extLst>
          </p:cNvPr>
          <p:cNvSpPr>
            <a:spLocks noGrp="1"/>
          </p:cNvSpPr>
          <p:nvPr>
            <p:ph sz="half" idx="1"/>
          </p:nvPr>
        </p:nvSpPr>
        <p:spPr/>
        <p:txBody>
          <a:bodyPr>
            <a:normAutofit fontScale="55000" lnSpcReduction="20000"/>
          </a:bodyPr>
          <a:lstStyle/>
          <a:p>
            <a:r>
              <a:rPr lang="en-US" dirty="0"/>
              <a:t>American poet John Godfrey Saxe (1816-1887) based the following poem on a fable which was told in India many years ago.</a:t>
            </a:r>
          </a:p>
          <a:p>
            <a:r>
              <a:rPr lang="en-US" dirty="0"/>
              <a:t>It was six men of </a:t>
            </a:r>
            <a:r>
              <a:rPr lang="en-US" dirty="0" err="1"/>
              <a:t>Indostan</a:t>
            </a:r>
            <a:r>
              <a:rPr lang="en-US" dirty="0"/>
              <a:t> to learning much inclined, who went to see the Elephant (though all of them were blind),that each by observation might satisfy his mind.</a:t>
            </a:r>
          </a:p>
          <a:p>
            <a:r>
              <a:rPr lang="en-US" dirty="0"/>
              <a:t>The First approached the Elephant and happening to fall against his broad and sturdy side, at once began to bawl: </a:t>
            </a:r>
          </a:p>
          <a:p>
            <a:pPr lvl="1"/>
            <a:r>
              <a:rPr lang="en-US" dirty="0"/>
              <a:t>“God bless me! but the Elephant is very like a wall!”</a:t>
            </a:r>
          </a:p>
          <a:p>
            <a:r>
              <a:rPr lang="en-US" dirty="0"/>
              <a:t>The Second, feeling of the tusk, cried, “Ho! what have we here, so very round and smooth and sharp? To me ’tis mighty clear, </a:t>
            </a:r>
          </a:p>
          <a:p>
            <a:pPr lvl="1"/>
            <a:r>
              <a:rPr lang="en-US" dirty="0"/>
              <a:t>This wonder of an Elephant is very like a spear!”</a:t>
            </a:r>
          </a:p>
          <a:p>
            <a:r>
              <a:rPr lang="en-US" dirty="0"/>
              <a:t>The Third approached the animal, and happening to take the squirming trunk within his hands, thus boldly up and </a:t>
            </a:r>
            <a:r>
              <a:rPr lang="en-US" dirty="0" err="1"/>
              <a:t>spake</a:t>
            </a:r>
            <a:r>
              <a:rPr lang="en-US" dirty="0"/>
              <a:t>:</a:t>
            </a:r>
          </a:p>
          <a:p>
            <a:pPr lvl="1"/>
            <a:r>
              <a:rPr lang="en-US" dirty="0"/>
              <a:t>“I see,” </a:t>
            </a:r>
            <a:r>
              <a:rPr lang="en-US" dirty="0" err="1"/>
              <a:t>quoth</a:t>
            </a:r>
            <a:r>
              <a:rPr lang="en-US" dirty="0"/>
              <a:t> he, “the Elephant is very like a snake!”</a:t>
            </a:r>
          </a:p>
        </p:txBody>
      </p:sp>
      <p:sp>
        <p:nvSpPr>
          <p:cNvPr id="4" name="Content Placeholder 3">
            <a:extLst>
              <a:ext uri="{FF2B5EF4-FFF2-40B4-BE49-F238E27FC236}">
                <a16:creationId xmlns:a16="http://schemas.microsoft.com/office/drawing/2014/main" id="{AE779205-754F-4021-8826-51C8B3CDDD17}"/>
              </a:ext>
            </a:extLst>
          </p:cNvPr>
          <p:cNvSpPr>
            <a:spLocks noGrp="1"/>
          </p:cNvSpPr>
          <p:nvPr>
            <p:ph sz="half" idx="2"/>
          </p:nvPr>
        </p:nvSpPr>
        <p:spPr/>
        <p:txBody>
          <a:bodyPr>
            <a:normAutofit fontScale="55000" lnSpcReduction="20000"/>
          </a:bodyPr>
          <a:lstStyle/>
          <a:p>
            <a:r>
              <a:rPr lang="en-US" dirty="0"/>
              <a:t>The Fourth reached out an eager hand, and felt about the knee.</a:t>
            </a:r>
          </a:p>
          <a:p>
            <a:pPr lvl="1"/>
            <a:r>
              <a:rPr lang="en-US" dirty="0"/>
              <a:t>“What most this wondrous beast is like is mighty plain,” </a:t>
            </a:r>
            <a:r>
              <a:rPr lang="en-US" dirty="0" err="1"/>
              <a:t>quoth</a:t>
            </a:r>
            <a:r>
              <a:rPr lang="en-US" dirty="0"/>
              <a:t> he;</a:t>
            </a:r>
          </a:p>
          <a:p>
            <a:pPr lvl="1"/>
            <a:r>
              <a:rPr lang="en-US" dirty="0"/>
              <a:t>“ </a:t>
            </a:r>
            <a:r>
              <a:rPr lang="en-US" dirty="0" err="1"/>
              <a:t>‘Tis</a:t>
            </a:r>
            <a:r>
              <a:rPr lang="en-US" dirty="0"/>
              <a:t> clear enough the Elephant is very like a tree!”</a:t>
            </a:r>
          </a:p>
          <a:p>
            <a:r>
              <a:rPr lang="en-US" dirty="0"/>
              <a:t>The Fifth, who chanced to touch the ear, said: </a:t>
            </a:r>
          </a:p>
          <a:p>
            <a:pPr lvl="1"/>
            <a:r>
              <a:rPr lang="en-US" dirty="0"/>
              <a:t>“E’en the blindest man can tell what this resembles most; deny the fact who can this marvel of an Elephant is very like a fan!”</a:t>
            </a:r>
          </a:p>
          <a:p>
            <a:r>
              <a:rPr lang="en-US" dirty="0"/>
              <a:t>The Sixth no sooner had begun about the beast to grope, than, seizing on the swinging tail that fell within his scope, </a:t>
            </a:r>
          </a:p>
          <a:p>
            <a:pPr lvl="1"/>
            <a:r>
              <a:rPr lang="en-US" dirty="0"/>
              <a:t>“I see,” </a:t>
            </a:r>
            <a:r>
              <a:rPr lang="en-US" dirty="0" err="1"/>
              <a:t>quoth</a:t>
            </a:r>
            <a:r>
              <a:rPr lang="en-US" dirty="0"/>
              <a:t> he, “the Elephant is very like a rope!”</a:t>
            </a:r>
          </a:p>
          <a:p>
            <a:r>
              <a:rPr lang="en-US" dirty="0"/>
              <a:t>And so these men of </a:t>
            </a:r>
            <a:r>
              <a:rPr lang="en-US" dirty="0" err="1"/>
              <a:t>Indostan</a:t>
            </a:r>
            <a:r>
              <a:rPr lang="en-US" dirty="0"/>
              <a:t> disputed loud and long, Each in his own opinion exceeding stiff and strong, Though each was partly in the right, and all were in the wrong!</a:t>
            </a:r>
          </a:p>
          <a:p>
            <a:r>
              <a:rPr lang="en-US" dirty="0"/>
              <a:t>Moral:</a:t>
            </a:r>
          </a:p>
          <a:p>
            <a:pPr lvl="1"/>
            <a:r>
              <a:rPr lang="en-US" dirty="0"/>
              <a:t>So oft in theological wars, the disputants, I ween, rail on in utter ignorance of what each other mean, and prate about an Elephant not one of them has seen!</a:t>
            </a:r>
          </a:p>
          <a:p>
            <a:endParaRPr lang="en-US" dirty="0"/>
          </a:p>
        </p:txBody>
      </p:sp>
      <p:pic>
        <p:nvPicPr>
          <p:cNvPr id="6" name="Picture 5" descr="Diagram&#10;&#10;Description automatically generated">
            <a:extLst>
              <a:ext uri="{FF2B5EF4-FFF2-40B4-BE49-F238E27FC236}">
                <a16:creationId xmlns:a16="http://schemas.microsoft.com/office/drawing/2014/main" id="{5616208B-189D-4B60-B2B4-A26FA5333D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239640"/>
            <a:ext cx="2186152" cy="1618360"/>
          </a:xfrm>
          <a:prstGeom prst="rect">
            <a:avLst/>
          </a:prstGeom>
        </p:spPr>
      </p:pic>
      <p:pic>
        <p:nvPicPr>
          <p:cNvPr id="8" name="Picture 7" descr="A picture containing text, book, outdoor, photo&#10;&#10;Description automatically generated">
            <a:extLst>
              <a:ext uri="{FF2B5EF4-FFF2-40B4-BE49-F238E27FC236}">
                <a16:creationId xmlns:a16="http://schemas.microsoft.com/office/drawing/2014/main" id="{4286C4FC-7FBD-479C-812D-E7501236D0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87353" y="0"/>
            <a:ext cx="1704647" cy="1388070"/>
          </a:xfrm>
          <a:prstGeom prst="rect">
            <a:avLst/>
          </a:prstGeom>
        </p:spPr>
      </p:pic>
      <p:pic>
        <p:nvPicPr>
          <p:cNvPr id="10" name="Picture 9">
            <a:extLst>
              <a:ext uri="{FF2B5EF4-FFF2-40B4-BE49-F238E27FC236}">
                <a16:creationId xmlns:a16="http://schemas.microsoft.com/office/drawing/2014/main" id="{9F30EE5A-5F9C-4943-A92E-608F132D1F91}"/>
              </a:ext>
            </a:extLst>
          </p:cNvPr>
          <p:cNvPicPr>
            <a:picLocks noChangeAspect="1"/>
          </p:cNvPicPr>
          <p:nvPr/>
        </p:nvPicPr>
        <p:blipFill>
          <a:blip r:embed="rId5"/>
          <a:stretch>
            <a:fillRect/>
          </a:stretch>
        </p:blipFill>
        <p:spPr>
          <a:xfrm>
            <a:off x="3640628" y="5111148"/>
            <a:ext cx="2820605" cy="1746852"/>
          </a:xfrm>
          <a:prstGeom prst="rect">
            <a:avLst/>
          </a:prstGeom>
        </p:spPr>
      </p:pic>
      <p:sp>
        <p:nvSpPr>
          <p:cNvPr id="9" name="TextBox 8">
            <a:extLst>
              <a:ext uri="{FF2B5EF4-FFF2-40B4-BE49-F238E27FC236}">
                <a16:creationId xmlns:a16="http://schemas.microsoft.com/office/drawing/2014/main" id="{D7EF6562-158B-800D-BEC1-A8BAED02D9A4}"/>
              </a:ext>
            </a:extLst>
          </p:cNvPr>
          <p:cNvSpPr txBox="1"/>
          <p:nvPr/>
        </p:nvSpPr>
        <p:spPr>
          <a:xfrm>
            <a:off x="6858000" y="6048820"/>
            <a:ext cx="5181600" cy="369332"/>
          </a:xfrm>
          <a:prstGeom prst="rect">
            <a:avLst/>
          </a:prstGeom>
          <a:noFill/>
        </p:spPr>
        <p:txBody>
          <a:bodyPr wrap="square">
            <a:spAutoFit/>
          </a:bodyPr>
          <a:lstStyle/>
          <a:p>
            <a:r>
              <a:rPr lang="en-US" dirty="0">
                <a:hlinkClick r:id="rId6"/>
              </a:rPr>
              <a:t>https://www.youtube.com/watch?v=hXiGaV8tY5M</a:t>
            </a:r>
            <a:r>
              <a:rPr lang="en-US" dirty="0"/>
              <a:t> </a:t>
            </a:r>
          </a:p>
        </p:txBody>
      </p:sp>
    </p:spTree>
    <p:extLst>
      <p:ext uri="{BB962C8B-B14F-4D97-AF65-F5344CB8AC3E}">
        <p14:creationId xmlns:p14="http://schemas.microsoft.com/office/powerpoint/2010/main" val="4032816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A3F0-438E-45C7-BF7E-B2210F8E9EE0}"/>
              </a:ext>
            </a:extLst>
          </p:cNvPr>
          <p:cNvSpPr>
            <a:spLocks noGrp="1"/>
          </p:cNvSpPr>
          <p:nvPr>
            <p:ph type="title"/>
          </p:nvPr>
        </p:nvSpPr>
        <p:spPr>
          <a:xfrm>
            <a:off x="589560" y="856180"/>
            <a:ext cx="5279408" cy="1128068"/>
          </a:xfrm>
        </p:spPr>
        <p:txBody>
          <a:bodyPr anchor="ctr">
            <a:normAutofit/>
          </a:bodyPr>
          <a:lstStyle/>
          <a:p>
            <a:r>
              <a:rPr lang="en-US" sz="4000"/>
              <a:t>Class Organization</a:t>
            </a:r>
          </a:p>
        </p:txBody>
      </p:sp>
      <p:sp>
        <p:nvSpPr>
          <p:cNvPr id="3" name="Content Placeholder 2">
            <a:extLst>
              <a:ext uri="{FF2B5EF4-FFF2-40B4-BE49-F238E27FC236}">
                <a16:creationId xmlns:a16="http://schemas.microsoft.com/office/drawing/2014/main" id="{922BE2CB-154E-44F5-B2C2-DFE6EF38C270}"/>
              </a:ext>
            </a:extLst>
          </p:cNvPr>
          <p:cNvSpPr>
            <a:spLocks noGrp="1"/>
          </p:cNvSpPr>
          <p:nvPr>
            <p:ph idx="1"/>
          </p:nvPr>
        </p:nvSpPr>
        <p:spPr>
          <a:xfrm>
            <a:off x="590719" y="2330505"/>
            <a:ext cx="5278066" cy="3979585"/>
          </a:xfrm>
        </p:spPr>
        <p:txBody>
          <a:bodyPr anchor="ctr">
            <a:normAutofit/>
          </a:bodyPr>
          <a:lstStyle/>
          <a:p>
            <a:r>
              <a:rPr lang="en-US" sz="2000" dirty="0"/>
              <a:t>The class will be covering 4 modules/domains</a:t>
            </a:r>
          </a:p>
          <a:p>
            <a:pPr lvl="1"/>
            <a:r>
              <a:rPr lang="en-US" sz="2000" dirty="0"/>
              <a:t>Overview (Weeks 1-2)</a:t>
            </a:r>
          </a:p>
          <a:p>
            <a:pPr lvl="1"/>
            <a:r>
              <a:rPr lang="en-US" sz="2000" dirty="0"/>
              <a:t>Individual (Weeks 3-6) Personality, Motivation, Professionalism, Pressure</a:t>
            </a:r>
          </a:p>
          <a:p>
            <a:pPr lvl="1"/>
            <a:r>
              <a:rPr lang="en-US" sz="2000" dirty="0"/>
              <a:t>Group (Week 7-10) Commitment, Conflict, Technical Roles, Communication </a:t>
            </a:r>
          </a:p>
          <a:p>
            <a:pPr lvl="2"/>
            <a:r>
              <a:rPr lang="en-US" i="1" dirty="0"/>
              <a:t>(Not available, Under revision)</a:t>
            </a:r>
          </a:p>
          <a:p>
            <a:pPr lvl="1"/>
            <a:r>
              <a:rPr lang="en-US" sz="2000" dirty="0"/>
              <a:t>Community (Week 11-14) Leadership, Loyalty, Cooperation, Synergism </a:t>
            </a:r>
          </a:p>
          <a:p>
            <a:pPr lvl="2"/>
            <a:r>
              <a:rPr lang="en-US" i="1" dirty="0"/>
              <a:t>(Not available, Under revision)</a:t>
            </a:r>
          </a:p>
          <a:p>
            <a:endParaRPr lang="en-US" sz="2000" dirty="0"/>
          </a:p>
        </p:txBody>
      </p:sp>
      <p:pic>
        <p:nvPicPr>
          <p:cNvPr id="5" name="Picture 4">
            <a:extLst>
              <a:ext uri="{FF2B5EF4-FFF2-40B4-BE49-F238E27FC236}">
                <a16:creationId xmlns:a16="http://schemas.microsoft.com/office/drawing/2014/main" id="{8205D8EB-90F5-4E62-8DF3-5691C7C32EF8}"/>
              </a:ext>
            </a:extLst>
          </p:cNvPr>
          <p:cNvPicPr>
            <a:picLocks noChangeAspect="1"/>
          </p:cNvPicPr>
          <p:nvPr/>
        </p:nvPicPr>
        <p:blipFill>
          <a:blip r:embed="rId2"/>
          <a:stretch>
            <a:fillRect/>
          </a:stretch>
        </p:blipFill>
        <p:spPr>
          <a:xfrm>
            <a:off x="7083423" y="912312"/>
            <a:ext cx="4397433" cy="1857915"/>
          </a:xfrm>
          <a:prstGeom prst="rect">
            <a:avLst/>
          </a:prstGeom>
        </p:spPr>
      </p:pic>
      <p:pic>
        <p:nvPicPr>
          <p:cNvPr id="7" name="Picture 6">
            <a:extLst>
              <a:ext uri="{FF2B5EF4-FFF2-40B4-BE49-F238E27FC236}">
                <a16:creationId xmlns:a16="http://schemas.microsoft.com/office/drawing/2014/main" id="{3256849E-FD45-4722-90E8-5146933FE9C9}"/>
              </a:ext>
            </a:extLst>
          </p:cNvPr>
          <p:cNvPicPr>
            <a:picLocks noChangeAspect="1"/>
          </p:cNvPicPr>
          <p:nvPr/>
        </p:nvPicPr>
        <p:blipFill>
          <a:blip r:embed="rId3"/>
          <a:stretch>
            <a:fillRect/>
          </a:stretch>
        </p:blipFill>
        <p:spPr>
          <a:xfrm>
            <a:off x="7083423" y="3934313"/>
            <a:ext cx="4395569" cy="2065917"/>
          </a:xfrm>
          <a:prstGeom prst="rect">
            <a:avLst/>
          </a:prstGeom>
        </p:spPr>
      </p:pic>
      <p:pic>
        <p:nvPicPr>
          <p:cNvPr id="14" name="Content Placeholder 4" descr="A picture containing device, drawing&#10;&#10;Description automatically generated">
            <a:extLst>
              <a:ext uri="{FF2B5EF4-FFF2-40B4-BE49-F238E27FC236}">
                <a16:creationId xmlns:a16="http://schemas.microsoft.com/office/drawing/2014/main" id="{01D88194-CC16-4C89-93D4-5821ACF5C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4280" y="269644"/>
            <a:ext cx="6367720" cy="3143250"/>
          </a:xfrm>
          <a:prstGeom prst="rect">
            <a:avLst/>
          </a:prstGeom>
        </p:spPr>
      </p:pic>
    </p:spTree>
    <p:extLst>
      <p:ext uri="{BB962C8B-B14F-4D97-AF65-F5344CB8AC3E}">
        <p14:creationId xmlns:p14="http://schemas.microsoft.com/office/powerpoint/2010/main" val="25019538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E70E2-4504-4165-BC73-AF30AD78A479}"/>
              </a:ext>
            </a:extLst>
          </p:cNvPr>
          <p:cNvSpPr>
            <a:spLocks noGrp="1"/>
          </p:cNvSpPr>
          <p:nvPr>
            <p:ph type="title"/>
          </p:nvPr>
        </p:nvSpPr>
        <p:spPr/>
        <p:txBody>
          <a:bodyPr/>
          <a:lstStyle/>
          <a:p>
            <a:r>
              <a:rPr lang="en-US" dirty="0"/>
              <a:t>Class Activity</a:t>
            </a:r>
          </a:p>
        </p:txBody>
      </p:sp>
      <p:sp>
        <p:nvSpPr>
          <p:cNvPr id="3" name="Content Placeholder 2">
            <a:extLst>
              <a:ext uri="{FF2B5EF4-FFF2-40B4-BE49-F238E27FC236}">
                <a16:creationId xmlns:a16="http://schemas.microsoft.com/office/drawing/2014/main" id="{FBDB12DE-059C-4169-8F33-1894F8085216}"/>
              </a:ext>
            </a:extLst>
          </p:cNvPr>
          <p:cNvSpPr>
            <a:spLocks noGrp="1"/>
          </p:cNvSpPr>
          <p:nvPr>
            <p:ph sz="half" idx="1"/>
          </p:nvPr>
        </p:nvSpPr>
        <p:spPr/>
        <p:txBody>
          <a:bodyPr>
            <a:normAutofit fontScale="92500" lnSpcReduction="10000"/>
          </a:bodyPr>
          <a:lstStyle/>
          <a:p>
            <a:r>
              <a:rPr lang="en-US" dirty="0"/>
              <a:t>Two Teams A &amp;B</a:t>
            </a:r>
          </a:p>
          <a:p>
            <a:r>
              <a:rPr lang="en-US" dirty="0"/>
              <a:t>Team A: Your team’s object is to exactly duplicate a set of items arranged by Team B.</a:t>
            </a:r>
          </a:p>
          <a:p>
            <a:r>
              <a:rPr lang="en-US" dirty="0"/>
              <a:t>Each team will have one spokes person who will transmit the message to the other spokes person of the other team. (Written or Verbal)</a:t>
            </a:r>
          </a:p>
          <a:p>
            <a:endParaRPr lang="en-US" dirty="0"/>
          </a:p>
        </p:txBody>
      </p:sp>
      <p:sp>
        <p:nvSpPr>
          <p:cNvPr id="4" name="Content Placeholder 3">
            <a:extLst>
              <a:ext uri="{FF2B5EF4-FFF2-40B4-BE49-F238E27FC236}">
                <a16:creationId xmlns:a16="http://schemas.microsoft.com/office/drawing/2014/main" id="{F9970905-2FA1-4C45-8F83-9C1EC273F1DF}"/>
              </a:ext>
            </a:extLst>
          </p:cNvPr>
          <p:cNvSpPr>
            <a:spLocks noGrp="1"/>
          </p:cNvSpPr>
          <p:nvPr>
            <p:ph sz="half" idx="2"/>
          </p:nvPr>
        </p:nvSpPr>
        <p:spPr/>
        <p:txBody>
          <a:bodyPr>
            <a:normAutofit fontScale="92500" lnSpcReduction="10000"/>
          </a:bodyPr>
          <a:lstStyle/>
          <a:p>
            <a:r>
              <a:rPr lang="en-US" dirty="0"/>
              <a:t>“There are no restrictions on how to communicate assembly instructions. </a:t>
            </a:r>
          </a:p>
          <a:p>
            <a:r>
              <a:rPr lang="en-US" dirty="0"/>
              <a:t>But you will have only 10 minutes total to complete your task … beginning now.”</a:t>
            </a:r>
          </a:p>
          <a:p>
            <a:endParaRPr lang="en-US" dirty="0"/>
          </a:p>
          <a:p>
            <a:r>
              <a:rPr lang="en-US" dirty="0"/>
              <a:t>How well did you complete your task? Any challenges? Did you consider any other ways of communicating of sharing the vision?</a:t>
            </a:r>
          </a:p>
        </p:txBody>
      </p:sp>
    </p:spTree>
    <p:extLst>
      <p:ext uri="{BB962C8B-B14F-4D97-AF65-F5344CB8AC3E}">
        <p14:creationId xmlns:p14="http://schemas.microsoft.com/office/powerpoint/2010/main" val="15052190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icture containing timeline&#10;&#10;Description automatically generated">
            <a:extLst>
              <a:ext uri="{FF2B5EF4-FFF2-40B4-BE49-F238E27FC236}">
                <a16:creationId xmlns:a16="http://schemas.microsoft.com/office/drawing/2014/main" id="{C46E1364-0FF3-48FB-9BEE-4E721F5B90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942" y="643467"/>
            <a:ext cx="9904115" cy="5571065"/>
          </a:xfrm>
          <a:prstGeom prst="rect">
            <a:avLst/>
          </a:prstGeom>
          <a:ln>
            <a:noFill/>
          </a:ln>
        </p:spPr>
      </p:pic>
    </p:spTree>
    <p:extLst>
      <p:ext uri="{BB962C8B-B14F-4D97-AF65-F5344CB8AC3E}">
        <p14:creationId xmlns:p14="http://schemas.microsoft.com/office/powerpoint/2010/main" val="129527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C49AF84-F36B-4180-8438-9DCA8A2810AD}"/>
              </a:ext>
            </a:extLst>
          </p:cNvPr>
          <p:cNvSpPr>
            <a:spLocks noGrp="1"/>
          </p:cNvSpPr>
          <p:nvPr>
            <p:ph type="title"/>
          </p:nvPr>
        </p:nvSpPr>
        <p:spPr>
          <a:xfrm>
            <a:off x="838200" y="728662"/>
            <a:ext cx="3785513" cy="3728853"/>
          </a:xfrm>
          <a:noFill/>
        </p:spPr>
        <p:txBody>
          <a:bodyPr vert="horz" lIns="91440" tIns="45720" rIns="91440" bIns="45720" rtlCol="0" anchor="b">
            <a:normAutofit/>
          </a:bodyPr>
          <a:lstStyle/>
          <a:p>
            <a:r>
              <a:rPr lang="en-US" dirty="0"/>
              <a:t>Emotions and </a:t>
            </a:r>
            <a:br>
              <a:rPr lang="en-US" dirty="0"/>
            </a:br>
            <a:r>
              <a:rPr lang="en-US" dirty="0"/>
              <a:t>Communication</a:t>
            </a:r>
          </a:p>
        </p:txBody>
      </p:sp>
      <p:pic>
        <p:nvPicPr>
          <p:cNvPr id="2" name="Picture 1" descr="Diagram&#10;&#10;Description automatically generated">
            <a:extLst>
              <a:ext uri="{FF2B5EF4-FFF2-40B4-BE49-F238E27FC236}">
                <a16:creationId xmlns:a16="http://schemas.microsoft.com/office/drawing/2014/main" id="{01246490-DF1A-47AB-AA9B-4325B56E138D}"/>
              </a:ext>
            </a:extLst>
          </p:cNvPr>
          <p:cNvPicPr>
            <a:picLocks noChangeAspect="1"/>
          </p:cNvPicPr>
          <p:nvPr/>
        </p:nvPicPr>
        <p:blipFill rotWithShape="1">
          <a:blip r:embed="rId3">
            <a:extLst>
              <a:ext uri="{28A0092B-C50C-407E-A947-70E740481C1C}">
                <a14:useLocalDpi xmlns:a14="http://schemas.microsoft.com/office/drawing/2010/main" val="0"/>
              </a:ext>
            </a:extLst>
          </a:blip>
          <a:srcRect r="-1" b="4517"/>
          <a:stretch/>
        </p:blipFill>
        <p:spPr>
          <a:xfrm>
            <a:off x="5009505" y="10"/>
            <a:ext cx="7182495" cy="6857990"/>
          </a:xfrm>
          <a:prstGeom prst="rect">
            <a:avLst/>
          </a:prstGeom>
        </p:spPr>
      </p:pic>
    </p:spTree>
    <p:extLst>
      <p:ext uri="{BB962C8B-B14F-4D97-AF65-F5344CB8AC3E}">
        <p14:creationId xmlns:p14="http://schemas.microsoft.com/office/powerpoint/2010/main" val="3780292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DE43-8F96-4ABA-9B1C-99BE82B7BD22}"/>
              </a:ext>
            </a:extLst>
          </p:cNvPr>
          <p:cNvSpPr>
            <a:spLocks noGrp="1"/>
          </p:cNvSpPr>
          <p:nvPr>
            <p:ph type="title"/>
          </p:nvPr>
        </p:nvSpPr>
        <p:spPr/>
        <p:txBody>
          <a:bodyPr/>
          <a:lstStyle/>
          <a:p>
            <a:r>
              <a:rPr lang="en-US" dirty="0"/>
              <a:t>Teamwork Equals Teamwork and Collaboration</a:t>
            </a:r>
          </a:p>
        </p:txBody>
      </p:sp>
      <p:sp>
        <p:nvSpPr>
          <p:cNvPr id="3" name="Content Placeholder 2">
            <a:extLst>
              <a:ext uri="{FF2B5EF4-FFF2-40B4-BE49-F238E27FC236}">
                <a16:creationId xmlns:a16="http://schemas.microsoft.com/office/drawing/2014/main" id="{F08A679C-1692-45FC-88B3-8F5010F2DB6A}"/>
              </a:ext>
            </a:extLst>
          </p:cNvPr>
          <p:cNvSpPr>
            <a:spLocks noGrp="1"/>
          </p:cNvSpPr>
          <p:nvPr>
            <p:ph idx="1"/>
          </p:nvPr>
        </p:nvSpPr>
        <p:spPr/>
        <p:txBody>
          <a:bodyPr/>
          <a:lstStyle/>
          <a:p>
            <a:r>
              <a:rPr lang="en-US" dirty="0"/>
              <a:t>Definition of Teamwork:</a:t>
            </a:r>
          </a:p>
          <a:p>
            <a:r>
              <a:rPr lang="en-US" dirty="0"/>
              <a:t>Definition of Collaborative Teamwork:</a:t>
            </a:r>
          </a:p>
          <a:p>
            <a:endParaRPr lang="en-US" dirty="0"/>
          </a:p>
          <a:p>
            <a:endParaRPr lang="en-US" dirty="0"/>
          </a:p>
          <a:p>
            <a:endParaRPr lang="en-US" dirty="0"/>
          </a:p>
          <a:p>
            <a:r>
              <a:rPr lang="en-US" dirty="0"/>
              <a:t>Communication-&gt; Cooperation-&gt; Coordination-&gt; Teamwork-&gt; Collaboration</a:t>
            </a:r>
          </a:p>
          <a:p>
            <a:r>
              <a:rPr lang="en-US" dirty="0"/>
              <a:t>How does the purpose and dependance differ?</a:t>
            </a:r>
          </a:p>
        </p:txBody>
      </p:sp>
      <p:pic>
        <p:nvPicPr>
          <p:cNvPr id="5" name="Picture 4">
            <a:extLst>
              <a:ext uri="{FF2B5EF4-FFF2-40B4-BE49-F238E27FC236}">
                <a16:creationId xmlns:a16="http://schemas.microsoft.com/office/drawing/2014/main" id="{197B3862-7114-4334-B798-C40232369B54}"/>
              </a:ext>
            </a:extLst>
          </p:cNvPr>
          <p:cNvPicPr>
            <a:picLocks noChangeAspect="1"/>
          </p:cNvPicPr>
          <p:nvPr/>
        </p:nvPicPr>
        <p:blipFill>
          <a:blip r:embed="rId2"/>
          <a:stretch>
            <a:fillRect/>
          </a:stretch>
        </p:blipFill>
        <p:spPr>
          <a:xfrm>
            <a:off x="838200" y="2752725"/>
            <a:ext cx="9144000" cy="1352550"/>
          </a:xfrm>
          <a:prstGeom prst="rect">
            <a:avLst/>
          </a:prstGeom>
        </p:spPr>
      </p:pic>
    </p:spTree>
    <p:extLst>
      <p:ext uri="{BB962C8B-B14F-4D97-AF65-F5344CB8AC3E}">
        <p14:creationId xmlns:p14="http://schemas.microsoft.com/office/powerpoint/2010/main" val="1543357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D7E83B-5281-48C0-B956-726FF3897693}"/>
              </a:ext>
            </a:extLst>
          </p:cNvPr>
          <p:cNvSpPr>
            <a:spLocks noGrp="1"/>
          </p:cNvSpPr>
          <p:nvPr>
            <p:ph type="title"/>
          </p:nvPr>
        </p:nvSpPr>
        <p:spPr/>
        <p:txBody>
          <a:bodyPr/>
          <a:lstStyle/>
          <a:p>
            <a:r>
              <a:rPr lang="en-US" dirty="0"/>
              <a:t>Teamwork Equals Teamwork and Collaboration</a:t>
            </a:r>
          </a:p>
        </p:txBody>
      </p:sp>
      <p:sp>
        <p:nvSpPr>
          <p:cNvPr id="5" name="Text Placeholder 4">
            <a:extLst>
              <a:ext uri="{FF2B5EF4-FFF2-40B4-BE49-F238E27FC236}">
                <a16:creationId xmlns:a16="http://schemas.microsoft.com/office/drawing/2014/main" id="{5F3FDA03-BFC9-4217-8635-A8E5B71EAD09}"/>
              </a:ext>
            </a:extLst>
          </p:cNvPr>
          <p:cNvSpPr>
            <a:spLocks noGrp="1"/>
          </p:cNvSpPr>
          <p:nvPr>
            <p:ph type="body" idx="1"/>
          </p:nvPr>
        </p:nvSpPr>
        <p:spPr/>
        <p:txBody>
          <a:bodyPr/>
          <a:lstStyle/>
          <a:p>
            <a:r>
              <a:rPr lang="en-US" dirty="0"/>
              <a:t>Failures </a:t>
            </a:r>
          </a:p>
        </p:txBody>
      </p:sp>
      <p:sp>
        <p:nvSpPr>
          <p:cNvPr id="6" name="Content Placeholder 5">
            <a:extLst>
              <a:ext uri="{FF2B5EF4-FFF2-40B4-BE49-F238E27FC236}">
                <a16:creationId xmlns:a16="http://schemas.microsoft.com/office/drawing/2014/main" id="{49EB02AF-B670-4345-A83C-990047C9B640}"/>
              </a:ext>
            </a:extLst>
          </p:cNvPr>
          <p:cNvSpPr>
            <a:spLocks noGrp="1"/>
          </p:cNvSpPr>
          <p:nvPr>
            <p:ph sz="half" idx="2"/>
          </p:nvPr>
        </p:nvSpPr>
        <p:spPr/>
        <p:txBody>
          <a:bodyPr>
            <a:normAutofit fontScale="62500" lnSpcReduction="20000"/>
          </a:bodyPr>
          <a:lstStyle/>
          <a:p>
            <a:r>
              <a:rPr lang="en-US" dirty="0"/>
              <a:t>Forcing collaboration</a:t>
            </a:r>
          </a:p>
          <a:p>
            <a:r>
              <a:rPr lang="en-US" dirty="0"/>
              <a:t>A Bad Team History</a:t>
            </a:r>
          </a:p>
          <a:p>
            <a:r>
              <a:rPr lang="en-US" dirty="0"/>
              <a:t>Poor Relationship</a:t>
            </a:r>
          </a:p>
          <a:p>
            <a:r>
              <a:rPr lang="en-US" dirty="0"/>
              <a:t>Ineffective Meetings</a:t>
            </a:r>
          </a:p>
          <a:p>
            <a:r>
              <a:rPr lang="en-US" dirty="0"/>
              <a:t>No Transparency/Info Sharing</a:t>
            </a:r>
          </a:p>
          <a:p>
            <a:r>
              <a:rPr lang="en-US" dirty="0"/>
              <a:t>No Governance</a:t>
            </a:r>
          </a:p>
          <a:p>
            <a:r>
              <a:rPr lang="en-US" dirty="0"/>
              <a:t>Conflicting Styles Decision Making</a:t>
            </a:r>
          </a:p>
          <a:p>
            <a:r>
              <a:rPr lang="en-US" dirty="0"/>
              <a:t>Behind-the-scenes</a:t>
            </a:r>
          </a:p>
          <a:p>
            <a:r>
              <a:rPr lang="en-US" dirty="0"/>
              <a:t>Competition</a:t>
            </a:r>
          </a:p>
          <a:p>
            <a:r>
              <a:rPr lang="en-US" dirty="0"/>
              <a:t>Turf Wars</a:t>
            </a:r>
          </a:p>
          <a:p>
            <a:r>
              <a:rPr lang="en-US" dirty="0"/>
              <a:t>Poor Ownership</a:t>
            </a:r>
          </a:p>
          <a:p>
            <a:endParaRPr lang="en-US" dirty="0"/>
          </a:p>
          <a:p>
            <a:endParaRPr lang="en-US" dirty="0"/>
          </a:p>
        </p:txBody>
      </p:sp>
      <p:sp>
        <p:nvSpPr>
          <p:cNvPr id="7" name="Text Placeholder 6">
            <a:extLst>
              <a:ext uri="{FF2B5EF4-FFF2-40B4-BE49-F238E27FC236}">
                <a16:creationId xmlns:a16="http://schemas.microsoft.com/office/drawing/2014/main" id="{1D18394A-D791-468B-A6FB-212C5D75CB14}"/>
              </a:ext>
            </a:extLst>
          </p:cNvPr>
          <p:cNvSpPr>
            <a:spLocks noGrp="1"/>
          </p:cNvSpPr>
          <p:nvPr>
            <p:ph type="body" sz="quarter" idx="3"/>
          </p:nvPr>
        </p:nvSpPr>
        <p:spPr/>
        <p:txBody>
          <a:bodyPr/>
          <a:lstStyle/>
          <a:p>
            <a:r>
              <a:rPr lang="en-US" dirty="0"/>
              <a:t>Good Communication</a:t>
            </a:r>
          </a:p>
        </p:txBody>
      </p:sp>
      <p:sp>
        <p:nvSpPr>
          <p:cNvPr id="8" name="Content Placeholder 7">
            <a:extLst>
              <a:ext uri="{FF2B5EF4-FFF2-40B4-BE49-F238E27FC236}">
                <a16:creationId xmlns:a16="http://schemas.microsoft.com/office/drawing/2014/main" id="{6EE93A2F-0869-4E6F-AA46-D65861E582C3}"/>
              </a:ext>
            </a:extLst>
          </p:cNvPr>
          <p:cNvSpPr>
            <a:spLocks noGrp="1"/>
          </p:cNvSpPr>
          <p:nvPr>
            <p:ph sz="quarter" idx="4"/>
          </p:nvPr>
        </p:nvSpPr>
        <p:spPr/>
        <p:txBody>
          <a:bodyPr>
            <a:normAutofit fontScale="62500" lnSpcReduction="20000"/>
          </a:bodyPr>
          <a:lstStyle/>
          <a:p>
            <a:r>
              <a:rPr lang="en-US" dirty="0"/>
              <a:t>Relate their message to their listener on a personal level</a:t>
            </a:r>
          </a:p>
          <a:p>
            <a:r>
              <a:rPr lang="en-US" dirty="0"/>
              <a:t>Always provide factual information</a:t>
            </a:r>
          </a:p>
          <a:p>
            <a:r>
              <a:rPr lang="en-US" dirty="0"/>
              <a:t>Give specific information in a brief manner</a:t>
            </a:r>
          </a:p>
          <a:p>
            <a:r>
              <a:rPr lang="en-US" dirty="0"/>
              <a:t>Ask questions to ensure understanding</a:t>
            </a:r>
          </a:p>
          <a:p>
            <a:r>
              <a:rPr lang="en-US" dirty="0"/>
              <a:t>Ask questions for clarification</a:t>
            </a:r>
          </a:p>
          <a:p>
            <a:r>
              <a:rPr lang="en-US" dirty="0"/>
              <a:t>Listen actively</a:t>
            </a:r>
          </a:p>
          <a:p>
            <a:r>
              <a:rPr lang="en-US" dirty="0"/>
              <a:t>Look for nonverbal cues</a:t>
            </a:r>
          </a:p>
        </p:txBody>
      </p:sp>
      <p:pic>
        <p:nvPicPr>
          <p:cNvPr id="9" name="Picture 8" descr="Diagram&#10;&#10;Description automatically generated">
            <a:extLst>
              <a:ext uri="{FF2B5EF4-FFF2-40B4-BE49-F238E27FC236}">
                <a16:creationId xmlns:a16="http://schemas.microsoft.com/office/drawing/2014/main" id="{6A333F23-1001-4727-B86C-BC26633EB2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5775" y="4757883"/>
            <a:ext cx="3168652" cy="2105620"/>
          </a:xfrm>
          <a:prstGeom prst="rect">
            <a:avLst/>
          </a:prstGeom>
        </p:spPr>
      </p:pic>
    </p:spTree>
    <p:extLst>
      <p:ext uri="{BB962C8B-B14F-4D97-AF65-F5344CB8AC3E}">
        <p14:creationId xmlns:p14="http://schemas.microsoft.com/office/powerpoint/2010/main" val="27264085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C5EB2-B286-4E6E-A0E3-31E86300F10A}"/>
              </a:ext>
            </a:extLst>
          </p:cNvPr>
          <p:cNvSpPr>
            <a:spLocks noGrp="1"/>
          </p:cNvSpPr>
          <p:nvPr>
            <p:ph type="title"/>
          </p:nvPr>
        </p:nvSpPr>
        <p:spPr/>
        <p:txBody>
          <a:bodyPr/>
          <a:lstStyle/>
          <a:p>
            <a:r>
              <a:rPr lang="en-US" dirty="0"/>
              <a:t>Teamwork Equals Teamwork and Collaboration</a:t>
            </a:r>
          </a:p>
        </p:txBody>
      </p:sp>
      <p:sp>
        <p:nvSpPr>
          <p:cNvPr id="3" name="Text Placeholder 2">
            <a:extLst>
              <a:ext uri="{FF2B5EF4-FFF2-40B4-BE49-F238E27FC236}">
                <a16:creationId xmlns:a16="http://schemas.microsoft.com/office/drawing/2014/main" id="{26217D01-C327-442C-A65D-A9BD77810B46}"/>
              </a:ext>
            </a:extLst>
          </p:cNvPr>
          <p:cNvSpPr>
            <a:spLocks noGrp="1"/>
          </p:cNvSpPr>
          <p:nvPr>
            <p:ph type="body" idx="1"/>
          </p:nvPr>
        </p:nvSpPr>
        <p:spPr/>
        <p:txBody>
          <a:bodyPr/>
          <a:lstStyle/>
          <a:p>
            <a:r>
              <a:rPr lang="en-US" dirty="0"/>
              <a:t>Is Collaboration a Skill?</a:t>
            </a:r>
          </a:p>
        </p:txBody>
      </p:sp>
      <p:sp>
        <p:nvSpPr>
          <p:cNvPr id="4" name="Content Placeholder 3">
            <a:extLst>
              <a:ext uri="{FF2B5EF4-FFF2-40B4-BE49-F238E27FC236}">
                <a16:creationId xmlns:a16="http://schemas.microsoft.com/office/drawing/2014/main" id="{1B46E6CF-E93A-4D33-934C-3126300DAD97}"/>
              </a:ext>
            </a:extLst>
          </p:cNvPr>
          <p:cNvSpPr>
            <a:spLocks noGrp="1"/>
          </p:cNvSpPr>
          <p:nvPr>
            <p:ph sz="half" idx="2"/>
          </p:nvPr>
        </p:nvSpPr>
        <p:spPr/>
        <p:txBody>
          <a:bodyPr>
            <a:normAutofit fontScale="85000" lnSpcReduction="20000"/>
          </a:bodyPr>
          <a:lstStyle/>
          <a:p>
            <a:r>
              <a:rPr lang="en-US" dirty="0"/>
              <a:t>Communication</a:t>
            </a:r>
          </a:p>
          <a:p>
            <a:r>
              <a:rPr lang="en-US" dirty="0"/>
              <a:t>Tolerance</a:t>
            </a:r>
          </a:p>
          <a:p>
            <a:r>
              <a:rPr lang="en-US" dirty="0"/>
              <a:t>Compromise</a:t>
            </a:r>
          </a:p>
          <a:p>
            <a:r>
              <a:rPr lang="en-US" dirty="0"/>
              <a:t>Authenticity</a:t>
            </a:r>
          </a:p>
          <a:p>
            <a:r>
              <a:rPr lang="en-US" dirty="0"/>
              <a:t>Teamwork</a:t>
            </a:r>
          </a:p>
          <a:p>
            <a:r>
              <a:rPr lang="en-US" dirty="0"/>
              <a:t>Consistency</a:t>
            </a:r>
          </a:p>
          <a:p>
            <a:r>
              <a:rPr lang="en-US" dirty="0"/>
              <a:t>Reliability</a:t>
            </a:r>
          </a:p>
        </p:txBody>
      </p:sp>
      <p:sp>
        <p:nvSpPr>
          <p:cNvPr id="5" name="Text Placeholder 4">
            <a:extLst>
              <a:ext uri="{FF2B5EF4-FFF2-40B4-BE49-F238E27FC236}">
                <a16:creationId xmlns:a16="http://schemas.microsoft.com/office/drawing/2014/main" id="{C9C22E6E-4323-4487-8A31-77BA3C23E054}"/>
              </a:ext>
            </a:extLst>
          </p:cNvPr>
          <p:cNvSpPr>
            <a:spLocks noGrp="1"/>
          </p:cNvSpPr>
          <p:nvPr>
            <p:ph type="body" sz="quarter" idx="3"/>
          </p:nvPr>
        </p:nvSpPr>
        <p:spPr/>
        <p:txBody>
          <a:bodyPr/>
          <a:lstStyle/>
          <a:p>
            <a:r>
              <a:rPr lang="en-US" dirty="0"/>
              <a:t>How Do You Foster Teamwork?</a:t>
            </a:r>
          </a:p>
        </p:txBody>
      </p:sp>
      <p:sp>
        <p:nvSpPr>
          <p:cNvPr id="6" name="Content Placeholder 5">
            <a:extLst>
              <a:ext uri="{FF2B5EF4-FFF2-40B4-BE49-F238E27FC236}">
                <a16:creationId xmlns:a16="http://schemas.microsoft.com/office/drawing/2014/main" id="{55223E82-E9EB-452F-9D21-E5607A666F2D}"/>
              </a:ext>
            </a:extLst>
          </p:cNvPr>
          <p:cNvSpPr>
            <a:spLocks noGrp="1"/>
          </p:cNvSpPr>
          <p:nvPr>
            <p:ph sz="quarter" idx="4"/>
          </p:nvPr>
        </p:nvSpPr>
        <p:spPr/>
        <p:txBody>
          <a:bodyPr>
            <a:normAutofit fontScale="85000" lnSpcReduction="20000"/>
          </a:bodyPr>
          <a:lstStyle/>
          <a:p>
            <a:r>
              <a:rPr lang="en-US" dirty="0"/>
              <a:t>Recruiting: 	</a:t>
            </a:r>
            <a:r>
              <a:rPr lang="en-US" b="1" dirty="0"/>
              <a:t>bandwidth</a:t>
            </a:r>
          </a:p>
          <a:p>
            <a:r>
              <a:rPr lang="en-US" dirty="0"/>
              <a:t>Leader Choice: </a:t>
            </a:r>
            <a:r>
              <a:rPr lang="en-US" b="1" dirty="0"/>
              <a:t>task-oriented</a:t>
            </a:r>
          </a:p>
          <a:p>
            <a:r>
              <a:rPr lang="en-US" dirty="0"/>
              <a:t>Executive Sponsorship: </a:t>
            </a:r>
            <a:r>
              <a:rPr lang="en-US" b="1" dirty="0"/>
              <a:t>support structure</a:t>
            </a:r>
          </a:p>
          <a:p>
            <a:r>
              <a:rPr lang="en-US" dirty="0"/>
              <a:t>Human Resources Practices: </a:t>
            </a:r>
            <a:r>
              <a:rPr lang="en-US" b="1" dirty="0"/>
              <a:t>train</a:t>
            </a:r>
          </a:p>
          <a:p>
            <a:r>
              <a:rPr lang="en-US" dirty="0"/>
              <a:t>Mentoring and Coaching: </a:t>
            </a:r>
            <a:r>
              <a:rPr lang="en-US" b="1" dirty="0"/>
              <a:t>soft skills</a:t>
            </a:r>
          </a:p>
          <a:p>
            <a:r>
              <a:rPr lang="en-US" dirty="0"/>
              <a:t>Model Collaboration: </a:t>
            </a:r>
            <a:r>
              <a:rPr lang="en-US" b="1" dirty="0"/>
              <a:t>open culture</a:t>
            </a:r>
          </a:p>
          <a:p>
            <a:r>
              <a:rPr lang="en-US" dirty="0"/>
              <a:t>Cultivate Your Community: </a:t>
            </a:r>
            <a:r>
              <a:rPr lang="en-US" b="1" dirty="0"/>
              <a:t>spirit</a:t>
            </a:r>
          </a:p>
          <a:p>
            <a:r>
              <a:rPr lang="en-US" dirty="0"/>
              <a:t>Develop Something Unique for Your Business: breaking role boundaries</a:t>
            </a:r>
          </a:p>
        </p:txBody>
      </p:sp>
      <p:pic>
        <p:nvPicPr>
          <p:cNvPr id="7" name="Picture 6" descr="Chart, treemap chart&#10;&#10;Description automatically generated">
            <a:extLst>
              <a:ext uri="{FF2B5EF4-FFF2-40B4-BE49-F238E27FC236}">
                <a16:creationId xmlns:a16="http://schemas.microsoft.com/office/drawing/2014/main" id="{4980F179-45BB-4EB1-810C-E5A15D2DCB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5575" y="3972070"/>
            <a:ext cx="3505007" cy="2628755"/>
          </a:xfrm>
          <a:prstGeom prst="rect">
            <a:avLst/>
          </a:prstGeom>
        </p:spPr>
      </p:pic>
    </p:spTree>
    <p:extLst>
      <p:ext uri="{BB962C8B-B14F-4D97-AF65-F5344CB8AC3E}">
        <p14:creationId xmlns:p14="http://schemas.microsoft.com/office/powerpoint/2010/main" val="30591140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FFEDBFB-C722-476E-B5E8-27EF755AEF41}"/>
              </a:ext>
            </a:extLst>
          </p:cNvPr>
          <p:cNvSpPr>
            <a:spLocks noGrp="1"/>
          </p:cNvSpPr>
          <p:nvPr>
            <p:ph type="body" idx="1"/>
          </p:nvPr>
        </p:nvSpPr>
        <p:spPr/>
        <p:txBody>
          <a:bodyPr/>
          <a:lstStyle/>
          <a:p>
            <a:r>
              <a:rPr lang="en-US" dirty="0"/>
              <a:t>Hyun Lee</a:t>
            </a:r>
          </a:p>
        </p:txBody>
      </p:sp>
      <p:sp>
        <p:nvSpPr>
          <p:cNvPr id="4" name="Content Placeholder 3">
            <a:extLst>
              <a:ext uri="{FF2B5EF4-FFF2-40B4-BE49-F238E27FC236}">
                <a16:creationId xmlns:a16="http://schemas.microsoft.com/office/drawing/2014/main" id="{84550C30-8204-491C-BD50-12C4D83C1E21}"/>
              </a:ext>
            </a:extLst>
          </p:cNvPr>
          <p:cNvSpPr>
            <a:spLocks noGrp="1"/>
          </p:cNvSpPr>
          <p:nvPr>
            <p:ph sz="half" idx="2"/>
          </p:nvPr>
        </p:nvSpPr>
        <p:spPr>
          <a:xfrm>
            <a:off x="839788" y="2505075"/>
            <a:ext cx="5157787" cy="2162175"/>
          </a:xfrm>
        </p:spPr>
        <p:style>
          <a:lnRef idx="1">
            <a:schemeClr val="accent5"/>
          </a:lnRef>
          <a:fillRef idx="2">
            <a:schemeClr val="accent5"/>
          </a:fillRef>
          <a:effectRef idx="1">
            <a:schemeClr val="accent5"/>
          </a:effectRef>
          <a:fontRef idx="minor">
            <a:schemeClr val="dk1"/>
          </a:fontRef>
        </p:style>
        <p:txBody>
          <a:bodyPr>
            <a:normAutofit lnSpcReduction="10000"/>
          </a:bodyPr>
          <a:lstStyle/>
          <a:p>
            <a:pPr algn="l"/>
            <a:r>
              <a:rPr lang="en-US" sz="1800" b="0" i="0" u="none" strike="noStrike" baseline="0" dirty="0">
                <a:latin typeface="Times New Roman" panose="02020603050405020304" pitchFamily="18" charset="0"/>
              </a:rPr>
              <a:t>“If you find similar interests in growth, you can push each other to the fullest. I think ‘inspiring’ is hard to do every day. You must find common ground with your team and work together to achieve a common goal. Work with people's strengths and make sure the weaknesses are covered! </a:t>
            </a:r>
          </a:p>
          <a:p>
            <a:pPr algn="l"/>
            <a:r>
              <a:rPr lang="en-US" sz="1800" b="0" i="0" u="none" strike="noStrike" baseline="0" dirty="0">
                <a:latin typeface="Times New Roman" panose="02020603050405020304" pitchFamily="18" charset="0"/>
              </a:rPr>
              <a:t>Play to strengths and cover weaknesses.”</a:t>
            </a:r>
            <a:endParaRPr lang="en-US" dirty="0"/>
          </a:p>
        </p:txBody>
      </p:sp>
      <p:sp>
        <p:nvSpPr>
          <p:cNvPr id="5" name="Text Placeholder 4">
            <a:extLst>
              <a:ext uri="{FF2B5EF4-FFF2-40B4-BE49-F238E27FC236}">
                <a16:creationId xmlns:a16="http://schemas.microsoft.com/office/drawing/2014/main" id="{ECDB81A2-796B-4405-A279-C5D45E69F6A6}"/>
              </a:ext>
            </a:extLst>
          </p:cNvPr>
          <p:cNvSpPr>
            <a:spLocks noGrp="1"/>
          </p:cNvSpPr>
          <p:nvPr>
            <p:ph type="body" sz="quarter" idx="3"/>
          </p:nvPr>
        </p:nvSpPr>
        <p:spPr/>
        <p:txBody>
          <a:bodyPr/>
          <a:lstStyle/>
          <a:p>
            <a:r>
              <a:rPr lang="en-US" dirty="0"/>
              <a:t>Jed Olson</a:t>
            </a:r>
          </a:p>
        </p:txBody>
      </p:sp>
      <p:sp>
        <p:nvSpPr>
          <p:cNvPr id="6" name="Content Placeholder 5">
            <a:extLst>
              <a:ext uri="{FF2B5EF4-FFF2-40B4-BE49-F238E27FC236}">
                <a16:creationId xmlns:a16="http://schemas.microsoft.com/office/drawing/2014/main" id="{86B37ABD-E260-47E4-A3C8-8A90DAFD5076}"/>
              </a:ext>
            </a:extLst>
          </p:cNvPr>
          <p:cNvSpPr>
            <a:spLocks noGrp="1"/>
          </p:cNvSpPr>
          <p:nvPr>
            <p:ph sz="quarter" idx="4"/>
          </p:nvPr>
        </p:nvSpPr>
        <p:spPr>
          <a:xfrm>
            <a:off x="6172200" y="2505075"/>
            <a:ext cx="5183188" cy="745413"/>
          </a:xfrm>
        </p:spPr>
        <p:style>
          <a:lnRef idx="1">
            <a:schemeClr val="accent4"/>
          </a:lnRef>
          <a:fillRef idx="2">
            <a:schemeClr val="accent4"/>
          </a:fillRef>
          <a:effectRef idx="1">
            <a:schemeClr val="accent4"/>
          </a:effectRef>
          <a:fontRef idx="minor">
            <a:schemeClr val="dk1"/>
          </a:fontRef>
        </p:style>
        <p:txBody>
          <a:bodyPr>
            <a:normAutofit lnSpcReduction="10000"/>
          </a:bodyPr>
          <a:lstStyle/>
          <a:p>
            <a:pPr algn="l"/>
            <a:r>
              <a:rPr lang="en-US" sz="1800" dirty="0">
                <a:latin typeface="Times New Roman" panose="02020603050405020304" pitchFamily="18" charset="0"/>
              </a:rPr>
              <a:t>Recommend: Care, Commission, Communicate, Contrast, Examples of Failure</a:t>
            </a:r>
            <a:endParaRPr lang="en-US" dirty="0"/>
          </a:p>
        </p:txBody>
      </p:sp>
      <p:pic>
        <p:nvPicPr>
          <p:cNvPr id="8" name="Picture 7">
            <a:extLst>
              <a:ext uri="{FF2B5EF4-FFF2-40B4-BE49-F238E27FC236}">
                <a16:creationId xmlns:a16="http://schemas.microsoft.com/office/drawing/2014/main" id="{A2057DD3-6F93-4B2D-8042-C0B3A148E1A5}"/>
              </a:ext>
            </a:extLst>
          </p:cNvPr>
          <p:cNvPicPr>
            <a:picLocks noChangeAspect="1"/>
          </p:cNvPicPr>
          <p:nvPr/>
        </p:nvPicPr>
        <p:blipFill>
          <a:blip r:embed="rId2"/>
          <a:stretch>
            <a:fillRect/>
          </a:stretch>
        </p:blipFill>
        <p:spPr>
          <a:xfrm>
            <a:off x="0" y="0"/>
            <a:ext cx="1905000" cy="1905000"/>
          </a:xfrm>
          <a:prstGeom prst="rect">
            <a:avLst/>
          </a:prstGeom>
        </p:spPr>
      </p:pic>
      <p:pic>
        <p:nvPicPr>
          <p:cNvPr id="10" name="Picture 9">
            <a:extLst>
              <a:ext uri="{FF2B5EF4-FFF2-40B4-BE49-F238E27FC236}">
                <a16:creationId xmlns:a16="http://schemas.microsoft.com/office/drawing/2014/main" id="{BC59C52A-EC85-47CF-B730-AD71C01F471E}"/>
              </a:ext>
            </a:extLst>
          </p:cNvPr>
          <p:cNvPicPr>
            <a:picLocks noChangeAspect="1"/>
          </p:cNvPicPr>
          <p:nvPr/>
        </p:nvPicPr>
        <p:blipFill>
          <a:blip r:embed="rId3"/>
          <a:stretch>
            <a:fillRect/>
          </a:stretch>
        </p:blipFill>
        <p:spPr>
          <a:xfrm>
            <a:off x="10406742" y="-28575"/>
            <a:ext cx="1785257" cy="1928715"/>
          </a:xfrm>
          <a:prstGeom prst="rect">
            <a:avLst/>
          </a:prstGeom>
        </p:spPr>
      </p:pic>
      <p:pic>
        <p:nvPicPr>
          <p:cNvPr id="12" name="Picture 11">
            <a:extLst>
              <a:ext uri="{FF2B5EF4-FFF2-40B4-BE49-F238E27FC236}">
                <a16:creationId xmlns:a16="http://schemas.microsoft.com/office/drawing/2014/main" id="{DE9DB9D4-04CC-46D3-8CE3-7AE85E3B8407}"/>
              </a:ext>
            </a:extLst>
          </p:cNvPr>
          <p:cNvPicPr>
            <a:picLocks noChangeAspect="1"/>
          </p:cNvPicPr>
          <p:nvPr/>
        </p:nvPicPr>
        <p:blipFill>
          <a:blip r:embed="rId4"/>
          <a:stretch>
            <a:fillRect/>
          </a:stretch>
        </p:blipFill>
        <p:spPr>
          <a:xfrm>
            <a:off x="0" y="4627563"/>
            <a:ext cx="2171700" cy="2162175"/>
          </a:xfrm>
          <a:prstGeom prst="rect">
            <a:avLst/>
          </a:prstGeom>
        </p:spPr>
      </p:pic>
      <p:sp>
        <p:nvSpPr>
          <p:cNvPr id="14" name="TextBox 13">
            <a:extLst>
              <a:ext uri="{FF2B5EF4-FFF2-40B4-BE49-F238E27FC236}">
                <a16:creationId xmlns:a16="http://schemas.microsoft.com/office/drawing/2014/main" id="{FE7E8505-1531-48F3-B8FA-B437258F5D38}"/>
              </a:ext>
            </a:extLst>
          </p:cNvPr>
          <p:cNvSpPr txBox="1"/>
          <p:nvPr/>
        </p:nvSpPr>
        <p:spPr>
          <a:xfrm>
            <a:off x="2346325" y="5569545"/>
            <a:ext cx="6096000" cy="1200329"/>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r>
              <a:rPr lang="en-US" sz="1800" b="0" i="0" u="none" strike="noStrike" baseline="0" dirty="0">
                <a:solidFill>
                  <a:srgbClr val="0000FF"/>
                </a:solidFill>
                <a:latin typeface="Times New Roman" panose="02020603050405020304" pitchFamily="18" charset="0"/>
              </a:rPr>
              <a:t>Lana Moore</a:t>
            </a:r>
            <a:endParaRPr lang="en-US" dirty="0"/>
          </a:p>
          <a:p>
            <a:pPr algn="l"/>
            <a:r>
              <a:rPr lang="en-US" sz="1800" b="0" i="0" u="none" strike="noStrike" baseline="0" dirty="0">
                <a:latin typeface="Times New Roman" panose="02020603050405020304" pitchFamily="18" charset="0"/>
              </a:rPr>
              <a:t>Without goals and specific, measurable, attainable, realistic, and timeline objectives, it’s easy to veer off path and get caught up chasing what’s urgent instead of focusing on what’s important.</a:t>
            </a:r>
            <a:endParaRPr lang="en-US" dirty="0"/>
          </a:p>
        </p:txBody>
      </p:sp>
      <p:sp>
        <p:nvSpPr>
          <p:cNvPr id="16" name="TextBox 15">
            <a:extLst>
              <a:ext uri="{FF2B5EF4-FFF2-40B4-BE49-F238E27FC236}">
                <a16:creationId xmlns:a16="http://schemas.microsoft.com/office/drawing/2014/main" id="{A22B94B0-410E-4430-AFB5-962A834E95EB}"/>
              </a:ext>
            </a:extLst>
          </p:cNvPr>
          <p:cNvSpPr txBox="1"/>
          <p:nvPr/>
        </p:nvSpPr>
        <p:spPr>
          <a:xfrm>
            <a:off x="5856576" y="4219197"/>
            <a:ext cx="6096000" cy="1477328"/>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pPr algn="l"/>
            <a:r>
              <a:rPr lang="en-US" sz="1800" b="1" i="0" u="none" strike="noStrike" baseline="0" dirty="0">
                <a:latin typeface="Times New Roman" panose="02020603050405020304" pitchFamily="18" charset="0"/>
              </a:rPr>
              <a:t>Joshua Jarvis</a:t>
            </a:r>
          </a:p>
          <a:p>
            <a:pPr algn="l"/>
            <a:r>
              <a:rPr lang="en-US" sz="1800" b="0" i="0" u="none" strike="noStrike" baseline="0" dirty="0">
                <a:latin typeface="Times New Roman" panose="02020603050405020304" pitchFamily="18" charset="0"/>
              </a:rPr>
              <a:t>The number one thing any team can do (and it's the thing that works only as high as you take it) is build trust. Communication is huge and that's likely the kind of answers you will get, but communication like that only comes from trust.</a:t>
            </a:r>
            <a:endParaRPr lang="en-US" dirty="0"/>
          </a:p>
        </p:txBody>
      </p:sp>
      <p:pic>
        <p:nvPicPr>
          <p:cNvPr id="18" name="Picture 17">
            <a:extLst>
              <a:ext uri="{FF2B5EF4-FFF2-40B4-BE49-F238E27FC236}">
                <a16:creationId xmlns:a16="http://schemas.microsoft.com/office/drawing/2014/main" id="{614D5850-D3C0-4BA2-80C8-9B309013392F}"/>
              </a:ext>
            </a:extLst>
          </p:cNvPr>
          <p:cNvPicPr>
            <a:picLocks noChangeAspect="1"/>
          </p:cNvPicPr>
          <p:nvPr/>
        </p:nvPicPr>
        <p:blipFill>
          <a:blip r:embed="rId5"/>
          <a:stretch>
            <a:fillRect/>
          </a:stretch>
        </p:blipFill>
        <p:spPr>
          <a:xfrm>
            <a:off x="10691212" y="2821037"/>
            <a:ext cx="1254044" cy="1741728"/>
          </a:xfrm>
          <a:prstGeom prst="rect">
            <a:avLst/>
          </a:prstGeom>
        </p:spPr>
      </p:pic>
    </p:spTree>
    <p:extLst>
      <p:ext uri="{BB962C8B-B14F-4D97-AF65-F5344CB8AC3E}">
        <p14:creationId xmlns:p14="http://schemas.microsoft.com/office/powerpoint/2010/main" val="18688256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DFD6E47-B841-4ADE-8BA6-EA92E667D0D6}"/>
              </a:ext>
            </a:extLst>
          </p:cNvPr>
          <p:cNvSpPr>
            <a:spLocks noGrp="1"/>
          </p:cNvSpPr>
          <p:nvPr>
            <p:ph type="body" idx="1"/>
          </p:nvPr>
        </p:nvSpPr>
        <p:spPr/>
        <p:txBody>
          <a:bodyPr/>
          <a:lstStyle/>
          <a:p>
            <a:r>
              <a:rPr lang="en-US" sz="1800" b="0" i="0" u="none" strike="noStrike" baseline="0" dirty="0">
                <a:latin typeface="Times New Roman" panose="02020603050405020304" pitchFamily="18" charset="0"/>
              </a:rPr>
              <a:t>Dr. Janice Presser</a:t>
            </a:r>
            <a:endParaRPr lang="en-US" dirty="0"/>
          </a:p>
        </p:txBody>
      </p:sp>
      <p:sp>
        <p:nvSpPr>
          <p:cNvPr id="4" name="Content Placeholder 3">
            <a:extLst>
              <a:ext uri="{FF2B5EF4-FFF2-40B4-BE49-F238E27FC236}">
                <a16:creationId xmlns:a16="http://schemas.microsoft.com/office/drawing/2014/main" id="{B61BB48D-784B-41C3-9108-1D0C472E2661}"/>
              </a:ext>
            </a:extLst>
          </p:cNvPr>
          <p:cNvSpPr>
            <a:spLocks noGrp="1"/>
          </p:cNvSpPr>
          <p:nvPr>
            <p:ph sz="half" idx="2"/>
          </p:nvPr>
        </p:nvSpPr>
        <p:spPr/>
        <p:style>
          <a:lnRef idx="0">
            <a:schemeClr val="accent5"/>
          </a:lnRef>
          <a:fillRef idx="3">
            <a:schemeClr val="accent5"/>
          </a:fillRef>
          <a:effectRef idx="3">
            <a:schemeClr val="accent5"/>
          </a:effectRef>
          <a:fontRef idx="minor">
            <a:schemeClr val="lt1"/>
          </a:fontRef>
        </p:style>
        <p:txBody>
          <a:bodyPr>
            <a:normAutofit/>
          </a:bodyPr>
          <a:lstStyle/>
          <a:p>
            <a:r>
              <a:rPr lang="en-US" sz="1800" b="0" i="0" u="none" strike="noStrike" baseline="0" dirty="0">
                <a:latin typeface="Times New Roman" panose="02020603050405020304" pitchFamily="18" charset="0"/>
              </a:rPr>
              <a:t>“People like best what they do best, and they do best what they like best,”</a:t>
            </a:r>
          </a:p>
          <a:p>
            <a:pPr algn="l"/>
            <a:r>
              <a:rPr lang="en-US" sz="1800" b="0" i="0" u="none" strike="noStrike" baseline="0" dirty="0">
                <a:latin typeface="Times New Roman" panose="02020603050405020304" pitchFamily="18" charset="0"/>
              </a:rPr>
              <a:t>“The most important thing to have when developing a collaborative culture is a clear understanding of teaming needs and challenges, and the most important thing(s) to look for are the teaming qualities that will ensure success under those working conditions. </a:t>
            </a:r>
            <a:r>
              <a:rPr lang="en-US" sz="1800" b="1" i="0" u="none" strike="noStrike" baseline="0" dirty="0">
                <a:latin typeface="Times New Roman" panose="02020603050405020304" pitchFamily="18" charset="0"/>
              </a:rPr>
              <a:t>To build positive, collaborative team interaction it is essential to recognize that a team has a life of its own, and that different modes of teaming can be just as important to collaboration and productivity as different areas of expertise are to the work that needs to be done</a:t>
            </a:r>
            <a:r>
              <a:rPr lang="en-US" sz="1800" b="0" i="0" u="none" strike="noStrike" baseline="0" dirty="0">
                <a:latin typeface="Times New Roman" panose="02020603050405020304" pitchFamily="18" charset="0"/>
              </a:rPr>
              <a:t>.”</a:t>
            </a:r>
            <a:endParaRPr lang="en-US" dirty="0"/>
          </a:p>
        </p:txBody>
      </p:sp>
      <p:sp>
        <p:nvSpPr>
          <p:cNvPr id="5" name="Text Placeholder 4">
            <a:extLst>
              <a:ext uri="{FF2B5EF4-FFF2-40B4-BE49-F238E27FC236}">
                <a16:creationId xmlns:a16="http://schemas.microsoft.com/office/drawing/2014/main" id="{BC7549C8-EF28-422D-990F-7143CC3C45C9}"/>
              </a:ext>
            </a:extLst>
          </p:cNvPr>
          <p:cNvSpPr>
            <a:spLocks noGrp="1"/>
          </p:cNvSpPr>
          <p:nvPr>
            <p:ph type="body" sz="quarter" idx="3"/>
          </p:nvPr>
        </p:nvSpPr>
        <p:spPr/>
        <p:txBody>
          <a:bodyPr/>
          <a:lstStyle/>
          <a:p>
            <a:r>
              <a:rPr lang="en-US" sz="1800" b="0" i="0" u="none" strike="noStrike" baseline="0" dirty="0">
                <a:latin typeface="Times New Roman" panose="02020603050405020304" pitchFamily="18" charset="0"/>
              </a:rPr>
              <a:t>Don Barlow</a:t>
            </a:r>
            <a:endParaRPr lang="en-US" dirty="0"/>
          </a:p>
        </p:txBody>
      </p:sp>
      <p:sp>
        <p:nvSpPr>
          <p:cNvPr id="6" name="Content Placeholder 5">
            <a:extLst>
              <a:ext uri="{FF2B5EF4-FFF2-40B4-BE49-F238E27FC236}">
                <a16:creationId xmlns:a16="http://schemas.microsoft.com/office/drawing/2014/main" id="{3660AAF3-D06E-4911-B950-67B88AF86678}"/>
              </a:ext>
            </a:extLst>
          </p:cNvPr>
          <p:cNvSpPr>
            <a:spLocks noGrp="1"/>
          </p:cNvSpPr>
          <p:nvPr>
            <p:ph sz="quarter" idx="4"/>
          </p:nvPr>
        </p:nvSpPr>
        <p:spPr/>
        <p:style>
          <a:lnRef idx="0">
            <a:schemeClr val="accent1"/>
          </a:lnRef>
          <a:fillRef idx="3">
            <a:schemeClr val="accent1"/>
          </a:fillRef>
          <a:effectRef idx="3">
            <a:schemeClr val="accent1"/>
          </a:effectRef>
          <a:fontRef idx="minor">
            <a:schemeClr val="lt1"/>
          </a:fontRef>
        </p:style>
        <p:txBody>
          <a:bodyPr>
            <a:normAutofit/>
          </a:bodyPr>
          <a:lstStyle/>
          <a:p>
            <a:pPr algn="l"/>
            <a:r>
              <a:rPr lang="en-US" sz="1800" b="0" i="0" u="none" strike="noStrike" baseline="0" dirty="0">
                <a:latin typeface="Times New Roman" panose="02020603050405020304" pitchFamily="18" charset="0"/>
              </a:rPr>
              <a:t>Below are a few tips that I have found useful in fostering team collaboration:</a:t>
            </a:r>
          </a:p>
          <a:p>
            <a:pPr algn="l"/>
            <a:r>
              <a:rPr lang="en-US" sz="1800" b="0" i="0" u="none" strike="noStrike" baseline="0" dirty="0">
                <a:latin typeface="SymbolMT"/>
              </a:rPr>
              <a:t>• </a:t>
            </a:r>
            <a:r>
              <a:rPr lang="en-US" sz="1800" b="1" i="0" u="none" strike="noStrike" baseline="0" dirty="0">
                <a:latin typeface="Times New Roman" panose="02020603050405020304" pitchFamily="18" charset="0"/>
              </a:rPr>
              <a:t>Tip 1: </a:t>
            </a:r>
            <a:r>
              <a:rPr lang="en-US" sz="1800" b="0" i="0" u="none" strike="noStrike" baseline="0" dirty="0">
                <a:latin typeface="Times New Roman" panose="02020603050405020304" pitchFamily="18" charset="0"/>
              </a:rPr>
              <a:t>First, make sure to </a:t>
            </a:r>
            <a:r>
              <a:rPr lang="en-US" sz="1800" b="1" i="0" u="none" strike="noStrike" baseline="0" dirty="0">
                <a:latin typeface="Times New Roman" panose="02020603050405020304" pitchFamily="18" charset="0"/>
              </a:rPr>
              <a:t>communicate</a:t>
            </a:r>
            <a:r>
              <a:rPr lang="en-US" sz="1800" b="0" i="0" u="none" strike="noStrike" baseline="0" dirty="0">
                <a:latin typeface="Times New Roman" panose="02020603050405020304" pitchFamily="18" charset="0"/>
              </a:rPr>
              <a:t> what constitutes the company’s standard of collaboration.</a:t>
            </a:r>
          </a:p>
          <a:p>
            <a:pPr algn="l"/>
            <a:r>
              <a:rPr lang="en-US" sz="1800" b="0" i="0" u="none" strike="noStrike" baseline="0" dirty="0">
                <a:latin typeface="SymbolMT"/>
              </a:rPr>
              <a:t>• </a:t>
            </a:r>
            <a:r>
              <a:rPr lang="en-US" sz="1800" b="1" i="0" u="none" strike="noStrike" baseline="0" dirty="0">
                <a:latin typeface="Times New Roman" panose="02020603050405020304" pitchFamily="18" charset="0"/>
              </a:rPr>
              <a:t>Tip 2: </a:t>
            </a:r>
            <a:r>
              <a:rPr lang="en-US" sz="1800" b="0" i="0" u="none" strike="noStrike" baseline="0" dirty="0">
                <a:latin typeface="Times New Roman" panose="02020603050405020304" pitchFamily="18" charset="0"/>
              </a:rPr>
              <a:t>Set </a:t>
            </a:r>
            <a:r>
              <a:rPr lang="en-US" sz="1800" b="1" i="0" u="none" strike="noStrike" baseline="0" dirty="0">
                <a:latin typeface="Times New Roman" panose="02020603050405020304" pitchFamily="18" charset="0"/>
              </a:rPr>
              <a:t>mile markers </a:t>
            </a:r>
            <a:r>
              <a:rPr lang="en-US" sz="1800" b="0" i="0" u="none" strike="noStrike" baseline="0" dirty="0">
                <a:latin typeface="Times New Roman" panose="02020603050405020304" pitchFamily="18" charset="0"/>
              </a:rPr>
              <a:t>for the team’s success.</a:t>
            </a:r>
          </a:p>
          <a:p>
            <a:pPr algn="l"/>
            <a:r>
              <a:rPr lang="en-US" sz="1800" b="0" i="0" u="none" strike="noStrike" baseline="0" dirty="0">
                <a:latin typeface="SymbolMT"/>
              </a:rPr>
              <a:t>• </a:t>
            </a:r>
            <a:r>
              <a:rPr lang="en-US" sz="1800" b="1" i="0" u="none" strike="noStrike" baseline="0" dirty="0">
                <a:latin typeface="Times New Roman" panose="02020603050405020304" pitchFamily="18" charset="0"/>
              </a:rPr>
              <a:t>Tip 3: </a:t>
            </a:r>
            <a:r>
              <a:rPr lang="en-US" sz="1800" b="0" i="0" u="none" strike="noStrike" baseline="0" dirty="0">
                <a:latin typeface="Times New Roman" panose="02020603050405020304" pitchFamily="18" charset="0"/>
              </a:rPr>
              <a:t>Create an atmosphere that allows for </a:t>
            </a:r>
            <a:r>
              <a:rPr lang="en-US" sz="1800" b="1" i="0" u="none" strike="noStrike" baseline="0" dirty="0">
                <a:latin typeface="Times New Roman" panose="02020603050405020304" pitchFamily="18" charset="0"/>
              </a:rPr>
              <a:t>creativity</a:t>
            </a:r>
            <a:r>
              <a:rPr lang="en-US" sz="1800" b="0" i="0" u="none" strike="noStrike" baseline="0" dirty="0">
                <a:latin typeface="Times New Roman" panose="02020603050405020304" pitchFamily="18" charset="0"/>
              </a:rPr>
              <a:t>.</a:t>
            </a:r>
          </a:p>
          <a:p>
            <a:pPr algn="l"/>
            <a:r>
              <a:rPr lang="en-US" sz="1800" b="0" i="0" u="none" strike="noStrike" baseline="0" dirty="0">
                <a:latin typeface="SymbolMT"/>
              </a:rPr>
              <a:t>• </a:t>
            </a:r>
            <a:r>
              <a:rPr lang="en-US" sz="1800" b="1" i="0" u="none" strike="noStrike" baseline="0" dirty="0">
                <a:latin typeface="Times New Roman" panose="02020603050405020304" pitchFamily="18" charset="0"/>
              </a:rPr>
              <a:t>Tip 4: </a:t>
            </a:r>
            <a:r>
              <a:rPr lang="en-US" sz="1800" b="0" i="0" u="none" strike="noStrike" baseline="0" dirty="0">
                <a:latin typeface="Times New Roman" panose="02020603050405020304" pitchFamily="18" charset="0"/>
              </a:rPr>
              <a:t>Build on team </a:t>
            </a:r>
            <a:r>
              <a:rPr lang="en-US" sz="1800" b="1" i="0" u="none" strike="noStrike" baseline="0" dirty="0">
                <a:latin typeface="Times New Roman" panose="02020603050405020304" pitchFamily="18" charset="0"/>
              </a:rPr>
              <a:t>trust</a:t>
            </a:r>
            <a:r>
              <a:rPr lang="en-US" sz="1800" b="0" i="0" u="none" strike="noStrike" baseline="0" dirty="0">
                <a:latin typeface="Times New Roman" panose="02020603050405020304" pitchFamily="18" charset="0"/>
              </a:rPr>
              <a:t>, and get to know individuals’ strengths.</a:t>
            </a:r>
            <a:endParaRPr lang="en-US" dirty="0"/>
          </a:p>
        </p:txBody>
      </p:sp>
      <p:pic>
        <p:nvPicPr>
          <p:cNvPr id="8" name="Picture 7">
            <a:extLst>
              <a:ext uri="{FF2B5EF4-FFF2-40B4-BE49-F238E27FC236}">
                <a16:creationId xmlns:a16="http://schemas.microsoft.com/office/drawing/2014/main" id="{E01C590B-835B-498F-ABDA-2C69A339C564}"/>
              </a:ext>
            </a:extLst>
          </p:cNvPr>
          <p:cNvPicPr>
            <a:picLocks noChangeAspect="1"/>
          </p:cNvPicPr>
          <p:nvPr/>
        </p:nvPicPr>
        <p:blipFill>
          <a:blip r:embed="rId2"/>
          <a:stretch>
            <a:fillRect/>
          </a:stretch>
        </p:blipFill>
        <p:spPr>
          <a:xfrm>
            <a:off x="0" y="0"/>
            <a:ext cx="1857829" cy="2028585"/>
          </a:xfrm>
          <a:prstGeom prst="rect">
            <a:avLst/>
          </a:prstGeom>
        </p:spPr>
      </p:pic>
      <p:pic>
        <p:nvPicPr>
          <p:cNvPr id="10" name="Picture 9">
            <a:extLst>
              <a:ext uri="{FF2B5EF4-FFF2-40B4-BE49-F238E27FC236}">
                <a16:creationId xmlns:a16="http://schemas.microsoft.com/office/drawing/2014/main" id="{2FA58A42-4FA9-49A5-BEBC-CF221F1058DD}"/>
              </a:ext>
            </a:extLst>
          </p:cNvPr>
          <p:cNvPicPr>
            <a:picLocks noChangeAspect="1"/>
          </p:cNvPicPr>
          <p:nvPr/>
        </p:nvPicPr>
        <p:blipFill>
          <a:blip r:embed="rId3"/>
          <a:stretch>
            <a:fillRect/>
          </a:stretch>
        </p:blipFill>
        <p:spPr>
          <a:xfrm>
            <a:off x="10566400" y="0"/>
            <a:ext cx="1625600" cy="2153207"/>
          </a:xfrm>
          <a:prstGeom prst="rect">
            <a:avLst/>
          </a:prstGeom>
        </p:spPr>
      </p:pic>
    </p:spTree>
    <p:extLst>
      <p:ext uri="{BB962C8B-B14F-4D97-AF65-F5344CB8AC3E}">
        <p14:creationId xmlns:p14="http://schemas.microsoft.com/office/powerpoint/2010/main" val="12615158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F26A21C-7BA1-45A4-BE0F-EAF59C6294BF}"/>
              </a:ext>
            </a:extLst>
          </p:cNvPr>
          <p:cNvSpPr>
            <a:spLocks noGrp="1"/>
          </p:cNvSpPr>
          <p:nvPr>
            <p:ph type="body" idx="1"/>
          </p:nvPr>
        </p:nvSpPr>
        <p:spPr/>
        <p:txBody>
          <a:bodyPr/>
          <a:lstStyle/>
          <a:p>
            <a:r>
              <a:rPr lang="en-US" sz="1800" b="0" i="0" u="none" strike="noStrike" baseline="0" dirty="0">
                <a:latin typeface="Times New Roman" panose="02020603050405020304" pitchFamily="18" charset="0"/>
              </a:rPr>
              <a:t>Rick </a:t>
            </a:r>
            <a:r>
              <a:rPr lang="en-US" sz="1800" b="0" i="0" u="none" strike="noStrike" baseline="0" dirty="0" err="1">
                <a:latin typeface="Times New Roman" panose="02020603050405020304" pitchFamily="18" charset="0"/>
              </a:rPr>
              <a:t>Lepsinger</a:t>
            </a:r>
            <a:endParaRPr lang="en-US" dirty="0"/>
          </a:p>
        </p:txBody>
      </p:sp>
      <p:sp>
        <p:nvSpPr>
          <p:cNvPr id="4" name="Content Placeholder 3">
            <a:extLst>
              <a:ext uri="{FF2B5EF4-FFF2-40B4-BE49-F238E27FC236}">
                <a16:creationId xmlns:a16="http://schemas.microsoft.com/office/drawing/2014/main" id="{A8595486-156C-4F71-9093-F438621635C9}"/>
              </a:ext>
            </a:extLst>
          </p:cNvPr>
          <p:cNvSpPr>
            <a:spLocks noGrp="1"/>
          </p:cNvSpPr>
          <p:nvPr>
            <p:ph sz="half" idx="2"/>
          </p:nvPr>
        </p:nvSpPr>
        <p:spPr/>
        <p:style>
          <a:lnRef idx="0">
            <a:schemeClr val="accent2"/>
          </a:lnRef>
          <a:fillRef idx="3">
            <a:schemeClr val="accent2"/>
          </a:fillRef>
          <a:effectRef idx="3">
            <a:schemeClr val="accent2"/>
          </a:effectRef>
          <a:fontRef idx="minor">
            <a:schemeClr val="lt1"/>
          </a:fontRef>
        </p:style>
        <p:txBody>
          <a:bodyPr>
            <a:normAutofit/>
          </a:bodyPr>
          <a:lstStyle/>
          <a:p>
            <a:pPr algn="l"/>
            <a:r>
              <a:rPr lang="en-US" sz="1800" b="0" i="0" u="none" strike="noStrike" baseline="0" dirty="0">
                <a:latin typeface="Times New Roman" panose="02020603050405020304" pitchFamily="18" charset="0"/>
              </a:rPr>
              <a:t>It is not enough to tell team members they need to collaborate. </a:t>
            </a:r>
          </a:p>
          <a:p>
            <a:pPr algn="l"/>
            <a:r>
              <a:rPr lang="en-US" sz="1800" b="0" i="0" u="none" strike="noStrike" baseline="0" dirty="0">
                <a:latin typeface="Times New Roman" panose="02020603050405020304" pitchFamily="18" charset="0"/>
              </a:rPr>
              <a:t>Managers need to put things in place to motivate people to collaborate and to enable them to work effectively together.</a:t>
            </a:r>
            <a:endParaRPr lang="en-US" dirty="0"/>
          </a:p>
        </p:txBody>
      </p:sp>
      <p:sp>
        <p:nvSpPr>
          <p:cNvPr id="5" name="Text Placeholder 4">
            <a:extLst>
              <a:ext uri="{FF2B5EF4-FFF2-40B4-BE49-F238E27FC236}">
                <a16:creationId xmlns:a16="http://schemas.microsoft.com/office/drawing/2014/main" id="{65A806B8-7EC2-46F0-85D2-8D2B5D638902}"/>
              </a:ext>
            </a:extLst>
          </p:cNvPr>
          <p:cNvSpPr>
            <a:spLocks noGrp="1"/>
          </p:cNvSpPr>
          <p:nvPr>
            <p:ph type="body" sz="quarter" idx="3"/>
          </p:nvPr>
        </p:nvSpPr>
        <p:spPr/>
        <p:txBody>
          <a:bodyPr/>
          <a:lstStyle/>
          <a:p>
            <a:r>
              <a:rPr lang="en-US" sz="1800" b="0" i="0" u="none" strike="noStrike" baseline="0" dirty="0">
                <a:latin typeface="Times New Roman" panose="02020603050405020304" pitchFamily="18" charset="0"/>
              </a:rPr>
              <a:t>Alec Sears</a:t>
            </a:r>
            <a:endParaRPr lang="en-US" dirty="0"/>
          </a:p>
        </p:txBody>
      </p:sp>
      <p:sp>
        <p:nvSpPr>
          <p:cNvPr id="6" name="Content Placeholder 5">
            <a:extLst>
              <a:ext uri="{FF2B5EF4-FFF2-40B4-BE49-F238E27FC236}">
                <a16:creationId xmlns:a16="http://schemas.microsoft.com/office/drawing/2014/main" id="{C4E3146C-59E5-4631-B663-6BA6DB54CF6E}"/>
              </a:ext>
            </a:extLst>
          </p:cNvPr>
          <p:cNvSpPr>
            <a:spLocks noGrp="1"/>
          </p:cNvSpPr>
          <p:nvPr>
            <p:ph sz="quarter" idx="4"/>
          </p:nvPr>
        </p:nvSpPr>
        <p:spPr/>
        <p:style>
          <a:lnRef idx="0">
            <a:schemeClr val="accent4"/>
          </a:lnRef>
          <a:fillRef idx="3">
            <a:schemeClr val="accent4"/>
          </a:fillRef>
          <a:effectRef idx="3">
            <a:schemeClr val="accent4"/>
          </a:effectRef>
          <a:fontRef idx="minor">
            <a:schemeClr val="lt1"/>
          </a:fontRef>
        </p:style>
        <p:txBody>
          <a:bodyPr>
            <a:normAutofit/>
          </a:bodyPr>
          <a:lstStyle/>
          <a:p>
            <a:r>
              <a:rPr lang="en-US" sz="1800" b="1" i="0" u="none" strike="noStrike" baseline="0" dirty="0">
                <a:latin typeface="Times New Roman" panose="02020603050405020304" pitchFamily="18" charset="0"/>
              </a:rPr>
              <a:t>Give Your Team a Chance to Bond</a:t>
            </a:r>
          </a:p>
          <a:p>
            <a:r>
              <a:rPr lang="en-US" sz="1800" b="1" i="0" u="none" strike="noStrike" baseline="0" dirty="0">
                <a:latin typeface="Times New Roman" panose="02020603050405020304" pitchFamily="18" charset="0"/>
              </a:rPr>
              <a:t>Establish Effective Communication Channels</a:t>
            </a:r>
            <a:endParaRPr lang="en-US" sz="1800" b="1" dirty="0">
              <a:latin typeface="Times New Roman" panose="02020603050405020304" pitchFamily="18" charset="0"/>
            </a:endParaRPr>
          </a:p>
          <a:p>
            <a:r>
              <a:rPr lang="en-US" sz="1800" b="1" i="0" u="none" strike="noStrike" baseline="0" dirty="0">
                <a:latin typeface="Times New Roman" panose="02020603050405020304" pitchFamily="18" charset="0"/>
              </a:rPr>
              <a:t>Make Meetings Meaningful:</a:t>
            </a:r>
            <a:endParaRPr lang="en-US" dirty="0"/>
          </a:p>
        </p:txBody>
      </p:sp>
      <p:pic>
        <p:nvPicPr>
          <p:cNvPr id="8" name="Picture 7">
            <a:extLst>
              <a:ext uri="{FF2B5EF4-FFF2-40B4-BE49-F238E27FC236}">
                <a16:creationId xmlns:a16="http://schemas.microsoft.com/office/drawing/2014/main" id="{2AD1537D-5262-4AD9-A86F-8C89E737D24F}"/>
              </a:ext>
            </a:extLst>
          </p:cNvPr>
          <p:cNvPicPr>
            <a:picLocks noChangeAspect="1"/>
          </p:cNvPicPr>
          <p:nvPr/>
        </p:nvPicPr>
        <p:blipFill>
          <a:blip r:embed="rId2"/>
          <a:stretch>
            <a:fillRect/>
          </a:stretch>
        </p:blipFill>
        <p:spPr>
          <a:xfrm>
            <a:off x="0" y="0"/>
            <a:ext cx="1905000" cy="1905000"/>
          </a:xfrm>
          <a:prstGeom prst="rect">
            <a:avLst/>
          </a:prstGeom>
        </p:spPr>
      </p:pic>
      <p:pic>
        <p:nvPicPr>
          <p:cNvPr id="10" name="Picture 9">
            <a:extLst>
              <a:ext uri="{FF2B5EF4-FFF2-40B4-BE49-F238E27FC236}">
                <a16:creationId xmlns:a16="http://schemas.microsoft.com/office/drawing/2014/main" id="{06A423BB-C37C-46E9-B1C0-09CD23E33370}"/>
              </a:ext>
            </a:extLst>
          </p:cNvPr>
          <p:cNvPicPr>
            <a:picLocks noChangeAspect="1"/>
          </p:cNvPicPr>
          <p:nvPr/>
        </p:nvPicPr>
        <p:blipFill>
          <a:blip r:embed="rId3"/>
          <a:stretch>
            <a:fillRect/>
          </a:stretch>
        </p:blipFill>
        <p:spPr>
          <a:xfrm>
            <a:off x="10287000" y="0"/>
            <a:ext cx="1905000" cy="1891393"/>
          </a:xfrm>
          <a:prstGeom prst="rect">
            <a:avLst/>
          </a:prstGeom>
        </p:spPr>
      </p:pic>
      <p:pic>
        <p:nvPicPr>
          <p:cNvPr id="14" name="Picture 13">
            <a:extLst>
              <a:ext uri="{FF2B5EF4-FFF2-40B4-BE49-F238E27FC236}">
                <a16:creationId xmlns:a16="http://schemas.microsoft.com/office/drawing/2014/main" id="{3C425980-0515-4CA5-82BE-FC1FC17BA8FA}"/>
              </a:ext>
            </a:extLst>
          </p:cNvPr>
          <p:cNvPicPr>
            <a:picLocks noChangeAspect="1"/>
          </p:cNvPicPr>
          <p:nvPr/>
        </p:nvPicPr>
        <p:blipFill>
          <a:blip r:embed="rId4"/>
          <a:stretch>
            <a:fillRect/>
          </a:stretch>
        </p:blipFill>
        <p:spPr>
          <a:xfrm>
            <a:off x="0" y="4895948"/>
            <a:ext cx="1973943" cy="1962052"/>
          </a:xfrm>
          <a:prstGeom prst="rect">
            <a:avLst/>
          </a:prstGeom>
        </p:spPr>
      </p:pic>
      <p:sp>
        <p:nvSpPr>
          <p:cNvPr id="16" name="TextBox 15">
            <a:extLst>
              <a:ext uri="{FF2B5EF4-FFF2-40B4-BE49-F238E27FC236}">
                <a16:creationId xmlns:a16="http://schemas.microsoft.com/office/drawing/2014/main" id="{ADCC3098-B14A-4907-AAAE-112AD77E0A2F}"/>
              </a:ext>
            </a:extLst>
          </p:cNvPr>
          <p:cNvSpPr txBox="1"/>
          <p:nvPr/>
        </p:nvSpPr>
        <p:spPr>
          <a:xfrm>
            <a:off x="1973943" y="5132964"/>
            <a:ext cx="7751948" cy="1754326"/>
          </a:xfrm>
          <a:prstGeom prst="rect">
            <a:avLst/>
          </a:prstGeom>
        </p:spPr>
        <p:style>
          <a:lnRef idx="0">
            <a:schemeClr val="accent5"/>
          </a:lnRef>
          <a:fillRef idx="3">
            <a:schemeClr val="accent5"/>
          </a:fillRef>
          <a:effectRef idx="3">
            <a:schemeClr val="accent5"/>
          </a:effectRef>
          <a:fontRef idx="minor">
            <a:schemeClr val="lt1"/>
          </a:fontRef>
        </p:style>
        <p:txBody>
          <a:bodyPr wrap="square">
            <a:spAutoFit/>
          </a:bodyPr>
          <a:lstStyle/>
          <a:p>
            <a:r>
              <a:rPr lang="en-US" b="1" dirty="0"/>
              <a:t>Rohit </a:t>
            </a:r>
            <a:r>
              <a:rPr lang="en-US" b="1" dirty="0" err="1"/>
              <a:t>Keserwani</a:t>
            </a:r>
            <a:endParaRPr lang="en-US" b="1" dirty="0"/>
          </a:p>
          <a:p>
            <a:pPr algn="l"/>
            <a:r>
              <a:rPr lang="en-US" sz="1800" b="0" i="0" u="none" strike="noStrike" baseline="0" dirty="0">
                <a:latin typeface="Times New Roman" panose="02020603050405020304" pitchFamily="18" charset="0"/>
              </a:rPr>
              <a:t>When it comes to developing a team spirit, any activity that requires collaboration among many people will do. It includes everyday activities like cooking together for the group or cleaning the office. Most of the organizations organize easy, accessible, inexpensive, yet fun events like office decoration competition to engage the employees in team building".</a:t>
            </a:r>
            <a:endParaRPr lang="en-US" dirty="0"/>
          </a:p>
        </p:txBody>
      </p:sp>
      <p:pic>
        <p:nvPicPr>
          <p:cNvPr id="18" name="Picture 17">
            <a:extLst>
              <a:ext uri="{FF2B5EF4-FFF2-40B4-BE49-F238E27FC236}">
                <a16:creationId xmlns:a16="http://schemas.microsoft.com/office/drawing/2014/main" id="{2874581B-491B-488C-A10F-B36979E5219F}"/>
              </a:ext>
            </a:extLst>
          </p:cNvPr>
          <p:cNvPicPr>
            <a:picLocks noChangeAspect="1"/>
          </p:cNvPicPr>
          <p:nvPr/>
        </p:nvPicPr>
        <p:blipFill>
          <a:blip r:embed="rId5"/>
          <a:stretch>
            <a:fillRect/>
          </a:stretch>
        </p:blipFill>
        <p:spPr>
          <a:xfrm>
            <a:off x="10020300" y="4754082"/>
            <a:ext cx="2171700" cy="2143125"/>
          </a:xfrm>
          <a:prstGeom prst="rect">
            <a:avLst/>
          </a:prstGeom>
        </p:spPr>
      </p:pic>
      <p:sp>
        <p:nvSpPr>
          <p:cNvPr id="20" name="TextBox 19">
            <a:extLst>
              <a:ext uri="{FF2B5EF4-FFF2-40B4-BE49-F238E27FC236}">
                <a16:creationId xmlns:a16="http://schemas.microsoft.com/office/drawing/2014/main" id="{696E863C-4873-4179-A301-0474EC27474E}"/>
              </a:ext>
            </a:extLst>
          </p:cNvPr>
          <p:cNvSpPr txBox="1"/>
          <p:nvPr/>
        </p:nvSpPr>
        <p:spPr>
          <a:xfrm>
            <a:off x="4269510" y="3655636"/>
            <a:ext cx="7922490" cy="1754326"/>
          </a:xfrm>
          <a:prstGeom prst="rect">
            <a:avLst/>
          </a:prstGeom>
        </p:spPr>
        <p:style>
          <a:lnRef idx="0">
            <a:schemeClr val="accent6"/>
          </a:lnRef>
          <a:fillRef idx="3">
            <a:schemeClr val="accent6"/>
          </a:fillRef>
          <a:effectRef idx="3">
            <a:schemeClr val="accent6"/>
          </a:effectRef>
          <a:fontRef idx="minor">
            <a:schemeClr val="lt1"/>
          </a:fontRef>
        </p:style>
        <p:txBody>
          <a:bodyPr wrap="square">
            <a:spAutoFit/>
          </a:bodyPr>
          <a:lstStyle/>
          <a:p>
            <a:r>
              <a:rPr lang="en-US" b="1" dirty="0"/>
              <a:t>Brian Saab</a:t>
            </a:r>
          </a:p>
          <a:p>
            <a:r>
              <a:rPr lang="en-US" sz="1800" b="0" i="0" u="none" strike="noStrike" baseline="0" dirty="0">
                <a:latin typeface="Times New Roman" panose="02020603050405020304" pitchFamily="18" charset="0"/>
              </a:rPr>
              <a:t>We found that the best way to inspire people to collaborate is through democratizing project information. By making everyone aware of what is going on and giving them the software to interact with that knowledge, you create a shared sense of responsibility and openness that breaks down defensive communication and builds up positive collaboration.</a:t>
            </a:r>
            <a:endParaRPr lang="en-US" dirty="0"/>
          </a:p>
        </p:txBody>
      </p:sp>
    </p:spTree>
    <p:extLst>
      <p:ext uri="{BB962C8B-B14F-4D97-AF65-F5344CB8AC3E}">
        <p14:creationId xmlns:p14="http://schemas.microsoft.com/office/powerpoint/2010/main" val="40231837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B011228-8603-4CF0-9FA3-B8B812FEEDB9}"/>
              </a:ext>
            </a:extLst>
          </p:cNvPr>
          <p:cNvSpPr>
            <a:spLocks noGrp="1"/>
          </p:cNvSpPr>
          <p:nvPr>
            <p:ph sz="half" idx="4294967295"/>
          </p:nvPr>
        </p:nvSpPr>
        <p:spPr>
          <a:xfrm>
            <a:off x="0" y="2505075"/>
            <a:ext cx="5157788" cy="2447925"/>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a:normAutofit lnSpcReduction="10000"/>
          </a:bodyPr>
          <a:lstStyle/>
          <a:p>
            <a:pPr marL="0" indent="0">
              <a:buNone/>
            </a:pPr>
            <a:r>
              <a:rPr lang="en-US" sz="1800" b="1" dirty="0"/>
              <a:t>Roger </a:t>
            </a:r>
            <a:r>
              <a:rPr lang="en-US" sz="1800" b="1" dirty="0" err="1"/>
              <a:t>Wolkoff</a:t>
            </a:r>
            <a:endParaRPr lang="en-US" sz="1800" b="1" dirty="0"/>
          </a:p>
          <a:p>
            <a:r>
              <a:rPr lang="en-US" sz="1800" b="0" i="0" u="none" strike="noStrike" baseline="0" dirty="0">
                <a:latin typeface="Times New Roman" panose="02020603050405020304" pitchFamily="18" charset="0"/>
              </a:rPr>
              <a:t>The first thing I always do is get teams to trust [each other].</a:t>
            </a:r>
          </a:p>
          <a:p>
            <a:r>
              <a:rPr lang="en-US" sz="1800" b="1" i="0" u="none" strike="noStrike" baseline="0" dirty="0">
                <a:latin typeface="Times New Roman" panose="02020603050405020304" pitchFamily="18" charset="0"/>
              </a:rPr>
              <a:t>Know your role on the team</a:t>
            </a:r>
            <a:endParaRPr lang="en-US" sz="1800" dirty="0">
              <a:latin typeface="Times New Roman" panose="02020603050405020304" pitchFamily="18" charset="0"/>
            </a:endParaRPr>
          </a:p>
          <a:p>
            <a:r>
              <a:rPr lang="en-US" sz="1800" b="1" i="0" u="none" strike="noStrike" baseline="0" dirty="0">
                <a:latin typeface="Times New Roman" panose="02020603050405020304" pitchFamily="18" charset="0"/>
              </a:rPr>
              <a:t>Stand by what you say</a:t>
            </a:r>
          </a:p>
          <a:p>
            <a:r>
              <a:rPr lang="en-US" sz="1800" b="1" i="0" u="none" strike="noStrike" baseline="0" dirty="0">
                <a:latin typeface="Times New Roman" panose="02020603050405020304" pitchFamily="18" charset="0"/>
              </a:rPr>
              <a:t>Get out of the way</a:t>
            </a:r>
            <a:endParaRPr lang="en-US" sz="1800" b="1" dirty="0">
              <a:latin typeface="Times New Roman" panose="02020603050405020304" pitchFamily="18" charset="0"/>
            </a:endParaRPr>
          </a:p>
          <a:p>
            <a:r>
              <a:rPr lang="en-US" sz="1800" b="1" i="0" u="none" strike="noStrike" baseline="0" dirty="0">
                <a:latin typeface="Times New Roman" panose="02020603050405020304" pitchFamily="18" charset="0"/>
              </a:rPr>
              <a:t>Be a cheerleader</a:t>
            </a:r>
            <a:endParaRPr lang="en-US" dirty="0"/>
          </a:p>
        </p:txBody>
      </p:sp>
      <p:sp>
        <p:nvSpPr>
          <p:cNvPr id="6" name="Content Placeholder 5">
            <a:extLst>
              <a:ext uri="{FF2B5EF4-FFF2-40B4-BE49-F238E27FC236}">
                <a16:creationId xmlns:a16="http://schemas.microsoft.com/office/drawing/2014/main" id="{201FE02E-B2A3-463E-B568-3C7B76753CF4}"/>
              </a:ext>
            </a:extLst>
          </p:cNvPr>
          <p:cNvSpPr>
            <a:spLocks noGrp="1"/>
          </p:cNvSpPr>
          <p:nvPr>
            <p:ph sz="quarter" idx="4294967295"/>
          </p:nvPr>
        </p:nvSpPr>
        <p:spPr>
          <a:xfrm>
            <a:off x="7008813" y="1701800"/>
            <a:ext cx="5183187" cy="2028825"/>
          </a:xfrm>
        </p:spPr>
        <p:style>
          <a:lnRef idx="0">
            <a:schemeClr val="accent1"/>
          </a:lnRef>
          <a:fillRef idx="3">
            <a:schemeClr val="accent1"/>
          </a:fillRef>
          <a:effectRef idx="3">
            <a:schemeClr val="accent1"/>
          </a:effectRef>
          <a:fontRef idx="minor">
            <a:schemeClr val="lt1"/>
          </a:fontRef>
        </p:style>
        <p:txBody>
          <a:bodyPr/>
          <a:lstStyle/>
          <a:p>
            <a:pPr marL="0" indent="0">
              <a:buNone/>
            </a:pPr>
            <a:r>
              <a:rPr lang="en-US" sz="1800" b="1" dirty="0"/>
              <a:t>Ajay Prasad</a:t>
            </a:r>
          </a:p>
          <a:p>
            <a:pPr algn="l"/>
            <a:r>
              <a:rPr lang="en-US" sz="1800" dirty="0">
                <a:latin typeface="Times New Roman" panose="02020603050405020304" pitchFamily="18" charset="0"/>
              </a:rPr>
              <a:t>I</a:t>
            </a:r>
            <a:r>
              <a:rPr lang="en-US" sz="1800" b="0" i="0" u="none" strike="noStrike" baseline="0" dirty="0">
                <a:latin typeface="Times New Roman" panose="02020603050405020304" pitchFamily="18" charset="0"/>
              </a:rPr>
              <a:t>nspire a team to collaborate is to explain the task at hand</a:t>
            </a:r>
          </a:p>
          <a:p>
            <a:pPr algn="l"/>
            <a:r>
              <a:rPr lang="en-US" sz="1800" b="0" i="0" u="none" strike="noStrike" baseline="0" dirty="0">
                <a:latin typeface="Times New Roman" panose="02020603050405020304" pitchFamily="18" charset="0"/>
              </a:rPr>
              <a:t>Build atmosphere within the</a:t>
            </a:r>
            <a:r>
              <a:rPr lang="en-US" sz="1800" dirty="0">
                <a:latin typeface="Times New Roman" panose="02020603050405020304" pitchFamily="18" charset="0"/>
              </a:rPr>
              <a:t> team</a:t>
            </a:r>
          </a:p>
          <a:p>
            <a:pPr algn="l"/>
            <a:r>
              <a:rPr lang="en-US" sz="1800" b="0" i="0" u="none" strike="noStrike" baseline="0" dirty="0">
                <a:latin typeface="Times New Roman" panose="02020603050405020304" pitchFamily="18" charset="0"/>
              </a:rPr>
              <a:t>Respect, openness, and support are extremely important to establish in a team</a:t>
            </a:r>
            <a:endParaRPr lang="en-US" b="1" dirty="0"/>
          </a:p>
        </p:txBody>
      </p:sp>
      <p:pic>
        <p:nvPicPr>
          <p:cNvPr id="8" name="Picture 7">
            <a:extLst>
              <a:ext uri="{FF2B5EF4-FFF2-40B4-BE49-F238E27FC236}">
                <a16:creationId xmlns:a16="http://schemas.microsoft.com/office/drawing/2014/main" id="{E90811D0-FD80-4D9F-88C9-B60C549271FB}"/>
              </a:ext>
            </a:extLst>
          </p:cNvPr>
          <p:cNvPicPr>
            <a:picLocks noChangeAspect="1"/>
          </p:cNvPicPr>
          <p:nvPr/>
        </p:nvPicPr>
        <p:blipFill>
          <a:blip r:embed="rId2"/>
          <a:stretch>
            <a:fillRect/>
          </a:stretch>
        </p:blipFill>
        <p:spPr>
          <a:xfrm>
            <a:off x="0" y="286913"/>
            <a:ext cx="1905000" cy="2190750"/>
          </a:xfrm>
          <a:prstGeom prst="rect">
            <a:avLst/>
          </a:prstGeom>
        </p:spPr>
      </p:pic>
      <p:pic>
        <p:nvPicPr>
          <p:cNvPr id="10" name="Picture 9">
            <a:extLst>
              <a:ext uri="{FF2B5EF4-FFF2-40B4-BE49-F238E27FC236}">
                <a16:creationId xmlns:a16="http://schemas.microsoft.com/office/drawing/2014/main" id="{B577A8B6-5188-40A2-A8FC-661FD1E67E90}"/>
              </a:ext>
            </a:extLst>
          </p:cNvPr>
          <p:cNvPicPr>
            <a:picLocks noChangeAspect="1"/>
          </p:cNvPicPr>
          <p:nvPr/>
        </p:nvPicPr>
        <p:blipFill>
          <a:blip r:embed="rId3"/>
          <a:stretch>
            <a:fillRect/>
          </a:stretch>
        </p:blipFill>
        <p:spPr>
          <a:xfrm>
            <a:off x="10609942" y="0"/>
            <a:ext cx="1582057" cy="2029989"/>
          </a:xfrm>
          <a:prstGeom prst="rect">
            <a:avLst/>
          </a:prstGeom>
        </p:spPr>
      </p:pic>
      <p:pic>
        <p:nvPicPr>
          <p:cNvPr id="12" name="Picture 11">
            <a:extLst>
              <a:ext uri="{FF2B5EF4-FFF2-40B4-BE49-F238E27FC236}">
                <a16:creationId xmlns:a16="http://schemas.microsoft.com/office/drawing/2014/main" id="{554E1ED6-8B6C-4A5E-8D62-80C1F18A656D}"/>
              </a:ext>
            </a:extLst>
          </p:cNvPr>
          <p:cNvPicPr>
            <a:picLocks noChangeAspect="1"/>
          </p:cNvPicPr>
          <p:nvPr/>
        </p:nvPicPr>
        <p:blipFill>
          <a:blip r:embed="rId4"/>
          <a:stretch>
            <a:fillRect/>
          </a:stretch>
        </p:blipFill>
        <p:spPr>
          <a:xfrm>
            <a:off x="2281382" y="0"/>
            <a:ext cx="1905000" cy="1905000"/>
          </a:xfrm>
          <a:prstGeom prst="rect">
            <a:avLst/>
          </a:prstGeom>
        </p:spPr>
      </p:pic>
      <p:sp>
        <p:nvSpPr>
          <p:cNvPr id="14" name="TextBox 13">
            <a:extLst>
              <a:ext uri="{FF2B5EF4-FFF2-40B4-BE49-F238E27FC236}">
                <a16:creationId xmlns:a16="http://schemas.microsoft.com/office/drawing/2014/main" id="{E3D8A66A-D718-41F8-8AA6-284EC81E6732}"/>
              </a:ext>
            </a:extLst>
          </p:cNvPr>
          <p:cNvSpPr txBox="1"/>
          <p:nvPr/>
        </p:nvSpPr>
        <p:spPr>
          <a:xfrm>
            <a:off x="4350162" y="520770"/>
            <a:ext cx="6096000" cy="923330"/>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r>
              <a:rPr lang="en-US" b="1" dirty="0"/>
              <a:t>Jodie Shaw</a:t>
            </a:r>
          </a:p>
          <a:p>
            <a:pPr algn="l"/>
            <a:r>
              <a:rPr lang="en-US" sz="1800" b="0" i="0" u="none" strike="noStrike" baseline="0" dirty="0">
                <a:latin typeface="Times New Roman" panose="02020603050405020304" pitchFamily="18" charset="0"/>
              </a:rPr>
              <a:t>"I like to build a collaborative workplace by having every new team member complete a behavioral assessment (DISC).</a:t>
            </a:r>
          </a:p>
        </p:txBody>
      </p:sp>
      <p:pic>
        <p:nvPicPr>
          <p:cNvPr id="16" name="Picture 15">
            <a:extLst>
              <a:ext uri="{FF2B5EF4-FFF2-40B4-BE49-F238E27FC236}">
                <a16:creationId xmlns:a16="http://schemas.microsoft.com/office/drawing/2014/main" id="{3290EE5A-B78B-4F49-9167-047A2A195DB1}"/>
              </a:ext>
            </a:extLst>
          </p:cNvPr>
          <p:cNvPicPr>
            <a:picLocks noChangeAspect="1"/>
          </p:cNvPicPr>
          <p:nvPr/>
        </p:nvPicPr>
        <p:blipFill>
          <a:blip r:embed="rId5"/>
          <a:stretch>
            <a:fillRect/>
          </a:stretch>
        </p:blipFill>
        <p:spPr>
          <a:xfrm>
            <a:off x="0" y="4953000"/>
            <a:ext cx="1905000" cy="1905000"/>
          </a:xfrm>
          <a:prstGeom prst="rect">
            <a:avLst/>
          </a:prstGeom>
        </p:spPr>
      </p:pic>
      <p:sp>
        <p:nvSpPr>
          <p:cNvPr id="18" name="TextBox 17">
            <a:extLst>
              <a:ext uri="{FF2B5EF4-FFF2-40B4-BE49-F238E27FC236}">
                <a16:creationId xmlns:a16="http://schemas.microsoft.com/office/drawing/2014/main" id="{0FB56121-A41D-4DC7-BC7E-A189897C3712}"/>
              </a:ext>
            </a:extLst>
          </p:cNvPr>
          <p:cNvSpPr txBox="1"/>
          <p:nvPr/>
        </p:nvSpPr>
        <p:spPr>
          <a:xfrm>
            <a:off x="1905000" y="5729087"/>
            <a:ext cx="6165272" cy="1200329"/>
          </a:xfrm>
          <a:prstGeom prst="rect">
            <a:avLst/>
          </a:prstGeom>
        </p:spPr>
        <p:style>
          <a:lnRef idx="0">
            <a:schemeClr val="accent6"/>
          </a:lnRef>
          <a:fillRef idx="3">
            <a:schemeClr val="accent6"/>
          </a:fillRef>
          <a:effectRef idx="3">
            <a:schemeClr val="accent6"/>
          </a:effectRef>
          <a:fontRef idx="minor">
            <a:schemeClr val="lt1"/>
          </a:fontRef>
        </p:style>
        <p:txBody>
          <a:bodyPr wrap="square">
            <a:spAutoFit/>
          </a:bodyPr>
          <a:lstStyle/>
          <a:p>
            <a:pPr algn="l"/>
            <a:r>
              <a:rPr lang="en-US" sz="1800" b="0" i="0" u="none" strike="noStrike" baseline="0" dirty="0">
                <a:solidFill>
                  <a:srgbClr val="0000FF"/>
                </a:solidFill>
                <a:latin typeface="Times New Roman" panose="02020603050405020304" pitchFamily="18" charset="0"/>
              </a:rPr>
              <a:t>Ryan Matzner</a:t>
            </a:r>
            <a:r>
              <a:rPr lang="en-US" sz="1800" b="0" i="0" u="none" strike="noStrike" baseline="0" dirty="0">
                <a:solidFill>
                  <a:srgbClr val="000000"/>
                </a:solidFill>
                <a:latin typeface="Times New Roman" panose="02020603050405020304" pitchFamily="18" charset="0"/>
              </a:rPr>
              <a:t>,</a:t>
            </a:r>
          </a:p>
          <a:p>
            <a:pPr algn="l"/>
            <a:r>
              <a:rPr lang="en-US" sz="1800" b="0" i="0" u="none" strike="noStrike" baseline="0" dirty="0">
                <a:latin typeface="Times New Roman" panose="02020603050405020304" pitchFamily="18" charset="0"/>
              </a:rPr>
              <a:t>From there, we mix people across projects, making sure we rotate new people in and out so you are always working with a new group of colleagues</a:t>
            </a:r>
            <a:endParaRPr lang="en-US" dirty="0"/>
          </a:p>
        </p:txBody>
      </p:sp>
      <p:pic>
        <p:nvPicPr>
          <p:cNvPr id="20" name="Picture 19">
            <a:extLst>
              <a:ext uri="{FF2B5EF4-FFF2-40B4-BE49-F238E27FC236}">
                <a16:creationId xmlns:a16="http://schemas.microsoft.com/office/drawing/2014/main" id="{62D3EDBF-25FA-4406-8579-9CB0D7AA9DDE}"/>
              </a:ext>
            </a:extLst>
          </p:cNvPr>
          <p:cNvPicPr>
            <a:picLocks noChangeAspect="1"/>
          </p:cNvPicPr>
          <p:nvPr/>
        </p:nvPicPr>
        <p:blipFill>
          <a:blip r:embed="rId6"/>
          <a:stretch>
            <a:fillRect/>
          </a:stretch>
        </p:blipFill>
        <p:spPr>
          <a:xfrm>
            <a:off x="4699000" y="3647712"/>
            <a:ext cx="1905000" cy="2076450"/>
          </a:xfrm>
          <a:prstGeom prst="rect">
            <a:avLst/>
          </a:prstGeom>
        </p:spPr>
      </p:pic>
      <p:sp>
        <p:nvSpPr>
          <p:cNvPr id="22" name="TextBox 21">
            <a:extLst>
              <a:ext uri="{FF2B5EF4-FFF2-40B4-BE49-F238E27FC236}">
                <a16:creationId xmlns:a16="http://schemas.microsoft.com/office/drawing/2014/main" id="{204DFDAE-5FCC-458C-8DB9-4C379589F1D0}"/>
              </a:ext>
            </a:extLst>
          </p:cNvPr>
          <p:cNvSpPr txBox="1"/>
          <p:nvPr/>
        </p:nvSpPr>
        <p:spPr>
          <a:xfrm>
            <a:off x="6603999" y="3735550"/>
            <a:ext cx="5588000" cy="2308324"/>
          </a:xfrm>
          <a:prstGeom prst="rect">
            <a:avLst/>
          </a:prstGeom>
        </p:spPr>
        <p:style>
          <a:lnRef idx="0">
            <a:schemeClr val="accent4"/>
          </a:lnRef>
          <a:fillRef idx="3">
            <a:schemeClr val="accent4"/>
          </a:fillRef>
          <a:effectRef idx="3">
            <a:schemeClr val="accent4"/>
          </a:effectRef>
          <a:fontRef idx="minor">
            <a:schemeClr val="lt1"/>
          </a:fontRef>
        </p:style>
        <p:txBody>
          <a:bodyPr wrap="square">
            <a:spAutoFit/>
          </a:bodyPr>
          <a:lstStyle/>
          <a:p>
            <a:pPr algn="l"/>
            <a:r>
              <a:rPr lang="en-US" sz="1800" b="1" i="0" u="none" strike="noStrike" baseline="0" dirty="0">
                <a:latin typeface="Times New Roman" panose="02020603050405020304" pitchFamily="18" charset="0"/>
              </a:rPr>
              <a:t>Christine Dura</a:t>
            </a:r>
          </a:p>
          <a:p>
            <a:pPr marL="285750" indent="-285750" algn="l">
              <a:buFont typeface="Arial" panose="020B0604020202020204" pitchFamily="34" charset="0"/>
              <a:buChar char="•"/>
            </a:pPr>
            <a:r>
              <a:rPr lang="en-US" dirty="0">
                <a:latin typeface="Times New Roman" panose="02020603050405020304" pitchFamily="18" charset="0"/>
              </a:rPr>
              <a:t>C</a:t>
            </a:r>
            <a:r>
              <a:rPr lang="en-US" sz="1800" b="0" i="0" u="none" strike="noStrike" baseline="0" dirty="0">
                <a:latin typeface="Times New Roman" panose="02020603050405020304" pitchFamily="18" charset="0"/>
              </a:rPr>
              <a:t>ollaboration is the most effective method of problem solving</a:t>
            </a:r>
          </a:p>
          <a:p>
            <a:pPr marL="285750" indent="-285750" algn="l">
              <a:buFont typeface="Arial" panose="020B0604020202020204" pitchFamily="34" charset="0"/>
              <a:buChar char="•"/>
            </a:pPr>
            <a:r>
              <a:rPr lang="en-US" sz="1800" b="0" i="0" u="none" strike="noStrike" baseline="0" dirty="0">
                <a:latin typeface="Times New Roman" panose="02020603050405020304" pitchFamily="18" charset="0"/>
              </a:rPr>
              <a:t>Right environment</a:t>
            </a:r>
            <a:endParaRPr lang="en-US" sz="1800" dirty="0">
              <a:latin typeface="Times New Roman" panose="02020603050405020304" pitchFamily="18" charset="0"/>
            </a:endParaRPr>
          </a:p>
          <a:p>
            <a:pPr marL="285750" indent="-285750" algn="l">
              <a:buFont typeface="Arial" panose="020B0604020202020204" pitchFamily="34" charset="0"/>
              <a:buChar char="•"/>
            </a:pPr>
            <a:r>
              <a:rPr lang="en-US" dirty="0">
                <a:latin typeface="Times New Roman" panose="02020603050405020304" pitchFamily="18" charset="0"/>
              </a:rPr>
              <a:t>R</a:t>
            </a:r>
            <a:r>
              <a:rPr lang="en-US" sz="1800" b="0" i="0" u="none" strike="noStrike" baseline="0" dirty="0">
                <a:latin typeface="Times New Roman" panose="02020603050405020304" pitchFamily="18" charset="0"/>
              </a:rPr>
              <a:t>ight tools</a:t>
            </a:r>
          </a:p>
          <a:p>
            <a:pPr marL="285750" indent="-285750" algn="l">
              <a:buFont typeface="Arial" panose="020B0604020202020204" pitchFamily="34" charset="0"/>
              <a:buChar char="•"/>
            </a:pPr>
            <a:r>
              <a:rPr lang="en-US" dirty="0">
                <a:latin typeface="Times New Roman" panose="02020603050405020304" pitchFamily="18" charset="0"/>
              </a:rPr>
              <a:t>C</a:t>
            </a:r>
            <a:r>
              <a:rPr lang="en-US" sz="1800" b="0" i="0" u="none" strike="noStrike" baseline="0" dirty="0">
                <a:latin typeface="Times New Roman" panose="02020603050405020304" pitchFamily="18" charset="0"/>
              </a:rPr>
              <a:t>ollaborative leaders</a:t>
            </a:r>
            <a:endParaRPr lang="en-US" sz="1800" dirty="0">
              <a:latin typeface="Times New Roman" panose="02020603050405020304" pitchFamily="18" charset="0"/>
            </a:endParaRPr>
          </a:p>
          <a:p>
            <a:pPr marL="285750" indent="-285750" algn="l">
              <a:buFont typeface="Arial" panose="020B0604020202020204" pitchFamily="34" charset="0"/>
              <a:buChar char="•"/>
            </a:pPr>
            <a:r>
              <a:rPr lang="en-US" dirty="0">
                <a:latin typeface="Times New Roman" panose="02020603050405020304" pitchFamily="18" charset="0"/>
              </a:rPr>
              <a:t>E</a:t>
            </a:r>
            <a:r>
              <a:rPr lang="en-US" sz="1800" b="0" i="0" u="none" strike="noStrike" baseline="0" dirty="0">
                <a:latin typeface="Times New Roman" panose="02020603050405020304" pitchFamily="18" charset="0"/>
              </a:rPr>
              <a:t>nergize teams, encourage creativity, and promote workers’ production and level of satisfaction,</a:t>
            </a:r>
            <a:endParaRPr lang="en-US" dirty="0"/>
          </a:p>
        </p:txBody>
      </p:sp>
    </p:spTree>
    <p:extLst>
      <p:ext uri="{BB962C8B-B14F-4D97-AF65-F5344CB8AC3E}">
        <p14:creationId xmlns:p14="http://schemas.microsoft.com/office/powerpoint/2010/main" val="1894372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9190C-814F-4205-BC0C-924DDC7CF68C}"/>
              </a:ext>
            </a:extLst>
          </p:cNvPr>
          <p:cNvSpPr>
            <a:spLocks noGrp="1"/>
          </p:cNvSpPr>
          <p:nvPr>
            <p:ph type="title"/>
          </p:nvPr>
        </p:nvSpPr>
        <p:spPr/>
        <p:txBody>
          <a:bodyPr/>
          <a:lstStyle/>
          <a:p>
            <a:r>
              <a:rPr lang="en-US" dirty="0"/>
              <a:t>Review</a:t>
            </a:r>
          </a:p>
        </p:txBody>
      </p:sp>
      <p:graphicFrame>
        <p:nvGraphicFramePr>
          <p:cNvPr id="4" name="Table 4">
            <a:extLst>
              <a:ext uri="{FF2B5EF4-FFF2-40B4-BE49-F238E27FC236}">
                <a16:creationId xmlns:a16="http://schemas.microsoft.com/office/drawing/2014/main" id="{D76EBCC3-98CC-434A-8657-4AAC44E31C0F}"/>
              </a:ext>
            </a:extLst>
          </p:cNvPr>
          <p:cNvGraphicFramePr>
            <a:graphicFrameLocks noGrp="1"/>
          </p:cNvGraphicFramePr>
          <p:nvPr>
            <p:ph idx="1"/>
            <p:extLst>
              <p:ext uri="{D42A27DB-BD31-4B8C-83A1-F6EECF244321}">
                <p14:modId xmlns:p14="http://schemas.microsoft.com/office/powerpoint/2010/main" val="4257548302"/>
              </p:ext>
            </p:extLst>
          </p:nvPr>
        </p:nvGraphicFramePr>
        <p:xfrm>
          <a:off x="838199" y="1295400"/>
          <a:ext cx="6153728" cy="5562600"/>
        </p:xfrm>
        <a:graphic>
          <a:graphicData uri="http://schemas.openxmlformats.org/drawingml/2006/table">
            <a:tbl>
              <a:tblPr firstRow="1" bandRow="1">
                <a:tableStyleId>{5C22544A-7EE6-4342-B048-85BDC9FD1C3A}</a:tableStyleId>
              </a:tblPr>
              <a:tblGrid>
                <a:gridCol w="870395">
                  <a:extLst>
                    <a:ext uri="{9D8B030D-6E8A-4147-A177-3AD203B41FA5}">
                      <a16:colId xmlns:a16="http://schemas.microsoft.com/office/drawing/2014/main" val="534460898"/>
                    </a:ext>
                  </a:extLst>
                </a:gridCol>
                <a:gridCol w="1856642">
                  <a:extLst>
                    <a:ext uri="{9D8B030D-6E8A-4147-A177-3AD203B41FA5}">
                      <a16:colId xmlns:a16="http://schemas.microsoft.com/office/drawing/2014/main" val="948776194"/>
                    </a:ext>
                  </a:extLst>
                </a:gridCol>
                <a:gridCol w="1394691">
                  <a:extLst>
                    <a:ext uri="{9D8B030D-6E8A-4147-A177-3AD203B41FA5}">
                      <a16:colId xmlns:a16="http://schemas.microsoft.com/office/drawing/2014/main" val="844449211"/>
                    </a:ext>
                  </a:extLst>
                </a:gridCol>
                <a:gridCol w="2032000">
                  <a:extLst>
                    <a:ext uri="{9D8B030D-6E8A-4147-A177-3AD203B41FA5}">
                      <a16:colId xmlns:a16="http://schemas.microsoft.com/office/drawing/2014/main" val="634142426"/>
                    </a:ext>
                  </a:extLst>
                </a:gridCol>
              </a:tblGrid>
              <a:tr h="370840">
                <a:tc>
                  <a:txBody>
                    <a:bodyPr/>
                    <a:lstStyle/>
                    <a:p>
                      <a:r>
                        <a:rPr lang="en-US" dirty="0"/>
                        <a:t>Week</a:t>
                      </a:r>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23789133"/>
                  </a:ext>
                </a:extLst>
              </a:tr>
              <a:tr h="370840">
                <a:tc>
                  <a:txBody>
                    <a:bodyPr/>
                    <a:lstStyle/>
                    <a:p>
                      <a:r>
                        <a:rPr lang="en-US" dirty="0"/>
                        <a:t>1</a:t>
                      </a:r>
                    </a:p>
                  </a:txBody>
                  <a:tcPr/>
                </a:tc>
                <a:tc>
                  <a:txBody>
                    <a:bodyPr/>
                    <a:lstStyle/>
                    <a:p>
                      <a:r>
                        <a:rPr lang="en-US" dirty="0"/>
                        <a:t>Overview</a:t>
                      </a:r>
                    </a:p>
                  </a:txBody>
                  <a:tcPr/>
                </a:tc>
                <a:tc>
                  <a:txBody>
                    <a:bodyPr/>
                    <a:lstStyle/>
                    <a:p>
                      <a:endParaRPr lang="en-US" dirty="0"/>
                    </a:p>
                  </a:txBody>
                  <a:tcPr/>
                </a:tc>
                <a:tc>
                  <a:txBody>
                    <a:bodyPr/>
                    <a:lstStyle/>
                    <a:p>
                      <a:r>
                        <a:rPr lang="en-US" dirty="0"/>
                        <a:t>Teamwork</a:t>
                      </a:r>
                    </a:p>
                  </a:txBody>
                  <a:tcPr/>
                </a:tc>
                <a:extLst>
                  <a:ext uri="{0D108BD9-81ED-4DB2-BD59-A6C34878D82A}">
                    <a16:rowId xmlns:a16="http://schemas.microsoft.com/office/drawing/2014/main" val="3682510968"/>
                  </a:ext>
                </a:extLst>
              </a:tr>
              <a:tr h="370840">
                <a:tc>
                  <a:txBody>
                    <a:bodyPr/>
                    <a:lstStyle/>
                    <a:p>
                      <a:r>
                        <a:rPr lang="en-US" dirty="0"/>
                        <a:t>2</a:t>
                      </a:r>
                    </a:p>
                  </a:txBody>
                  <a:tcPr/>
                </a:tc>
                <a:tc>
                  <a:txBody>
                    <a:bodyPr/>
                    <a:lstStyle/>
                    <a:p>
                      <a:r>
                        <a:rPr lang="en-US" dirty="0"/>
                        <a:t>Overview</a:t>
                      </a:r>
                    </a:p>
                  </a:txBody>
                  <a:tcPr/>
                </a:tc>
                <a:tc>
                  <a:txBody>
                    <a:bodyPr/>
                    <a:lstStyle/>
                    <a:p>
                      <a:endParaRPr lang="en-US" dirty="0"/>
                    </a:p>
                  </a:txBody>
                  <a:tcPr/>
                </a:tc>
                <a:tc>
                  <a:txBody>
                    <a:bodyPr/>
                    <a:lstStyle/>
                    <a:p>
                      <a:r>
                        <a:rPr lang="en-US" dirty="0"/>
                        <a:t>Influence</a:t>
                      </a:r>
                    </a:p>
                  </a:txBody>
                  <a:tcPr/>
                </a:tc>
                <a:extLst>
                  <a:ext uri="{0D108BD9-81ED-4DB2-BD59-A6C34878D82A}">
                    <a16:rowId xmlns:a16="http://schemas.microsoft.com/office/drawing/2014/main" val="4049907065"/>
                  </a:ext>
                </a:extLst>
              </a:tr>
              <a:tr h="370840">
                <a:tc>
                  <a:txBody>
                    <a:bodyPr/>
                    <a:lstStyle/>
                    <a:p>
                      <a:r>
                        <a:rPr lang="en-US" dirty="0"/>
                        <a:t>3</a:t>
                      </a:r>
                    </a:p>
                  </a:txBody>
                  <a:tcPr/>
                </a:tc>
                <a:tc>
                  <a:txBody>
                    <a:bodyPr/>
                    <a:lstStyle/>
                    <a:p>
                      <a:r>
                        <a:rPr lang="en-US" dirty="0"/>
                        <a:t>Personality</a:t>
                      </a:r>
                    </a:p>
                  </a:txBody>
                  <a:tcPr/>
                </a:tc>
                <a:tc>
                  <a:txBody>
                    <a:bodyPr/>
                    <a:lstStyle/>
                    <a:p>
                      <a:r>
                        <a:rPr lang="en-US" dirty="0"/>
                        <a:t>Individual</a:t>
                      </a:r>
                    </a:p>
                  </a:txBody>
                  <a:tcPr/>
                </a:tc>
                <a:tc>
                  <a:txBody>
                    <a:bodyPr/>
                    <a:lstStyle/>
                    <a:p>
                      <a:r>
                        <a:rPr lang="en-US" dirty="0"/>
                        <a:t>Consciousness</a:t>
                      </a:r>
                    </a:p>
                  </a:txBody>
                  <a:tcPr/>
                </a:tc>
                <a:extLst>
                  <a:ext uri="{0D108BD9-81ED-4DB2-BD59-A6C34878D82A}">
                    <a16:rowId xmlns:a16="http://schemas.microsoft.com/office/drawing/2014/main" val="2757633223"/>
                  </a:ext>
                </a:extLst>
              </a:tr>
              <a:tr h="370840">
                <a:tc>
                  <a:txBody>
                    <a:bodyPr/>
                    <a:lstStyle/>
                    <a:p>
                      <a:r>
                        <a:rPr lang="en-US" dirty="0"/>
                        <a:t>4</a:t>
                      </a:r>
                    </a:p>
                  </a:txBody>
                  <a:tcPr/>
                </a:tc>
                <a:tc>
                  <a:txBody>
                    <a:bodyPr/>
                    <a:lstStyle/>
                    <a:p>
                      <a:r>
                        <a:rPr lang="en-US" dirty="0"/>
                        <a:t>Motivation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Individual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Consciousness</a:t>
                      </a:r>
                    </a:p>
                  </a:txBody>
                  <a:tcPr/>
                </a:tc>
                <a:extLst>
                  <a:ext uri="{0D108BD9-81ED-4DB2-BD59-A6C34878D82A}">
                    <a16:rowId xmlns:a16="http://schemas.microsoft.com/office/drawing/2014/main" val="852256873"/>
                  </a:ext>
                </a:extLst>
              </a:tr>
              <a:tr h="370840">
                <a:tc>
                  <a:txBody>
                    <a:bodyPr/>
                    <a:lstStyle/>
                    <a:p>
                      <a:r>
                        <a:rPr lang="en-US" dirty="0"/>
                        <a:t>5</a:t>
                      </a:r>
                    </a:p>
                  </a:txBody>
                  <a:tcPr/>
                </a:tc>
                <a:tc>
                  <a:txBody>
                    <a:bodyPr/>
                    <a:lstStyle/>
                    <a:p>
                      <a:r>
                        <a:rPr lang="en-US" dirty="0"/>
                        <a:t>Professionalism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Individual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Conduct</a:t>
                      </a:r>
                    </a:p>
                  </a:txBody>
                  <a:tcPr/>
                </a:tc>
                <a:extLst>
                  <a:ext uri="{0D108BD9-81ED-4DB2-BD59-A6C34878D82A}">
                    <a16:rowId xmlns:a16="http://schemas.microsoft.com/office/drawing/2014/main" val="3132952857"/>
                  </a:ext>
                </a:extLst>
              </a:tr>
              <a:tr h="370840">
                <a:tc>
                  <a:txBody>
                    <a:bodyPr/>
                    <a:lstStyle/>
                    <a:p>
                      <a:r>
                        <a:rPr lang="en-US" dirty="0"/>
                        <a:t>6</a:t>
                      </a:r>
                    </a:p>
                  </a:txBody>
                  <a:tcPr/>
                </a:tc>
                <a:tc>
                  <a:txBody>
                    <a:bodyPr/>
                    <a:lstStyle/>
                    <a:p>
                      <a:r>
                        <a:rPr lang="en-US" dirty="0"/>
                        <a:t>Pressure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Individual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Conduct</a:t>
                      </a:r>
                    </a:p>
                  </a:txBody>
                  <a:tcPr/>
                </a:tc>
                <a:extLst>
                  <a:ext uri="{0D108BD9-81ED-4DB2-BD59-A6C34878D82A}">
                    <a16:rowId xmlns:a16="http://schemas.microsoft.com/office/drawing/2014/main" val="2143960931"/>
                  </a:ext>
                </a:extLst>
              </a:tr>
              <a:tr h="370840">
                <a:tc>
                  <a:txBody>
                    <a:bodyPr/>
                    <a:lstStyle/>
                    <a:p>
                      <a:r>
                        <a:rPr lang="en-US" dirty="0"/>
                        <a:t>7</a:t>
                      </a:r>
                    </a:p>
                  </a:txBody>
                  <a:tcPr/>
                </a:tc>
                <a:tc>
                  <a:txBody>
                    <a:bodyPr/>
                    <a:lstStyle/>
                    <a:p>
                      <a:r>
                        <a:rPr lang="en-US" dirty="0"/>
                        <a:t>Commitment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Group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Connectedness</a:t>
                      </a:r>
                    </a:p>
                  </a:txBody>
                  <a:tcPr/>
                </a:tc>
                <a:extLst>
                  <a:ext uri="{0D108BD9-81ED-4DB2-BD59-A6C34878D82A}">
                    <a16:rowId xmlns:a16="http://schemas.microsoft.com/office/drawing/2014/main" val="1405977994"/>
                  </a:ext>
                </a:extLst>
              </a:tr>
              <a:tr h="370840">
                <a:tc>
                  <a:txBody>
                    <a:bodyPr/>
                    <a:lstStyle/>
                    <a:p>
                      <a:r>
                        <a:rPr lang="en-US" dirty="0"/>
                        <a:t>8</a:t>
                      </a:r>
                    </a:p>
                  </a:txBody>
                  <a:tcPr/>
                </a:tc>
                <a:tc>
                  <a:txBody>
                    <a:bodyPr/>
                    <a:lstStyle/>
                    <a:p>
                      <a:r>
                        <a:rPr lang="en-US" dirty="0"/>
                        <a:t>Conflict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Group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Connectedness</a:t>
                      </a:r>
                    </a:p>
                  </a:txBody>
                  <a:tcPr/>
                </a:tc>
                <a:extLst>
                  <a:ext uri="{0D108BD9-81ED-4DB2-BD59-A6C34878D82A}">
                    <a16:rowId xmlns:a16="http://schemas.microsoft.com/office/drawing/2014/main" val="2689018164"/>
                  </a:ext>
                </a:extLst>
              </a:tr>
              <a:tr h="370840">
                <a:tc>
                  <a:txBody>
                    <a:bodyPr/>
                    <a:lstStyle/>
                    <a:p>
                      <a:r>
                        <a:rPr lang="en-US" dirty="0"/>
                        <a:t>9</a:t>
                      </a:r>
                    </a:p>
                  </a:txBody>
                  <a:tcPr/>
                </a:tc>
                <a:tc>
                  <a:txBody>
                    <a:bodyPr/>
                    <a:lstStyle/>
                    <a:p>
                      <a:r>
                        <a:rPr lang="en-US" dirty="0"/>
                        <a:t>Roles/Ethics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Group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Interactions</a:t>
                      </a:r>
                    </a:p>
                  </a:txBody>
                  <a:tcPr/>
                </a:tc>
                <a:extLst>
                  <a:ext uri="{0D108BD9-81ED-4DB2-BD59-A6C34878D82A}">
                    <a16:rowId xmlns:a16="http://schemas.microsoft.com/office/drawing/2014/main" val="3887954321"/>
                  </a:ext>
                </a:extLst>
              </a:tr>
              <a:tr h="370840">
                <a:tc>
                  <a:txBody>
                    <a:bodyPr/>
                    <a:lstStyle/>
                    <a:p>
                      <a:r>
                        <a:rPr lang="en-US" dirty="0"/>
                        <a:t>10</a:t>
                      </a:r>
                    </a:p>
                  </a:txBody>
                  <a:tcPr/>
                </a:tc>
                <a:tc>
                  <a:txBody>
                    <a:bodyPr/>
                    <a:lstStyle/>
                    <a:p>
                      <a:r>
                        <a:rPr lang="en-US" dirty="0"/>
                        <a:t>Communication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Group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Interactions</a:t>
                      </a:r>
                    </a:p>
                  </a:txBody>
                  <a:tcPr/>
                </a:tc>
                <a:extLst>
                  <a:ext uri="{0D108BD9-81ED-4DB2-BD59-A6C34878D82A}">
                    <a16:rowId xmlns:a16="http://schemas.microsoft.com/office/drawing/2014/main" val="1119316204"/>
                  </a:ext>
                </a:extLst>
              </a:tr>
              <a:tr h="370840">
                <a:tc>
                  <a:txBody>
                    <a:bodyPr/>
                    <a:lstStyle/>
                    <a:p>
                      <a:r>
                        <a:rPr lang="en-US" dirty="0"/>
                        <a:t>11</a:t>
                      </a:r>
                    </a:p>
                  </a:txBody>
                  <a:tcPr/>
                </a:tc>
                <a:tc>
                  <a:txBody>
                    <a:bodyPr/>
                    <a:lstStyle/>
                    <a:p>
                      <a:r>
                        <a:rPr lang="en-US" dirty="0"/>
                        <a:t>Leadership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Community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Representation</a:t>
                      </a:r>
                    </a:p>
                  </a:txBody>
                  <a:tcPr/>
                </a:tc>
                <a:extLst>
                  <a:ext uri="{0D108BD9-81ED-4DB2-BD59-A6C34878D82A}">
                    <a16:rowId xmlns:a16="http://schemas.microsoft.com/office/drawing/2014/main" val="3406333435"/>
                  </a:ext>
                </a:extLst>
              </a:tr>
              <a:tr h="370840">
                <a:tc>
                  <a:txBody>
                    <a:bodyPr/>
                    <a:lstStyle/>
                    <a:p>
                      <a:r>
                        <a:rPr lang="en-US" dirty="0"/>
                        <a:t>12</a:t>
                      </a:r>
                    </a:p>
                  </a:txBody>
                  <a:tcPr/>
                </a:tc>
                <a:tc>
                  <a:txBody>
                    <a:bodyPr/>
                    <a:lstStyle/>
                    <a:p>
                      <a:r>
                        <a:rPr lang="en-US" dirty="0"/>
                        <a:t>Loyalty</a:t>
                      </a:r>
                    </a:p>
                  </a:txBody>
                  <a:tcPr/>
                </a:tc>
                <a:tc>
                  <a:txBody>
                    <a:bodyPr/>
                    <a:lstStyle/>
                    <a:p>
                      <a:r>
                        <a:rPr lang="en-US" dirty="0"/>
                        <a:t>Community</a:t>
                      </a:r>
                    </a:p>
                  </a:txBody>
                  <a:tcPr/>
                </a:tc>
                <a:tc>
                  <a:txBody>
                    <a:bodyPr/>
                    <a:lstStyle/>
                    <a:p>
                      <a:r>
                        <a:rPr lang="en-US" dirty="0"/>
                        <a:t>Representation</a:t>
                      </a:r>
                    </a:p>
                  </a:txBody>
                  <a:tcPr/>
                </a:tc>
                <a:extLst>
                  <a:ext uri="{0D108BD9-81ED-4DB2-BD59-A6C34878D82A}">
                    <a16:rowId xmlns:a16="http://schemas.microsoft.com/office/drawing/2014/main" val="1763216683"/>
                  </a:ext>
                </a:extLst>
              </a:tr>
              <a:tr h="370840">
                <a:tc>
                  <a:txBody>
                    <a:bodyPr/>
                    <a:lstStyle/>
                    <a:p>
                      <a:r>
                        <a:rPr lang="en-US" dirty="0"/>
                        <a:t>13</a:t>
                      </a:r>
                    </a:p>
                  </a:txBody>
                  <a:tcPr/>
                </a:tc>
                <a:tc>
                  <a:txBody>
                    <a:bodyPr/>
                    <a:lstStyle/>
                    <a:p>
                      <a:r>
                        <a:rPr lang="en-US" dirty="0"/>
                        <a:t>Cooperation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Community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Cooperation</a:t>
                      </a:r>
                    </a:p>
                  </a:txBody>
                  <a:tcPr/>
                </a:tc>
                <a:extLst>
                  <a:ext uri="{0D108BD9-81ED-4DB2-BD59-A6C34878D82A}">
                    <a16:rowId xmlns:a16="http://schemas.microsoft.com/office/drawing/2014/main" val="210452570"/>
                  </a:ext>
                </a:extLst>
              </a:tr>
              <a:tr h="370840">
                <a:tc>
                  <a:txBody>
                    <a:bodyPr/>
                    <a:lstStyle/>
                    <a:p>
                      <a:r>
                        <a:rPr lang="en-US" dirty="0"/>
                        <a:t>14</a:t>
                      </a:r>
                    </a:p>
                  </a:txBody>
                  <a:tcPr/>
                </a:tc>
                <a:tc>
                  <a:txBody>
                    <a:bodyPr/>
                    <a:lstStyle/>
                    <a:p>
                      <a:r>
                        <a:rPr lang="en-US" dirty="0"/>
                        <a:t>Synergism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Community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Cooperation</a:t>
                      </a:r>
                    </a:p>
                  </a:txBody>
                  <a:tcPr/>
                </a:tc>
                <a:extLst>
                  <a:ext uri="{0D108BD9-81ED-4DB2-BD59-A6C34878D82A}">
                    <a16:rowId xmlns:a16="http://schemas.microsoft.com/office/drawing/2014/main" val="665382226"/>
                  </a:ext>
                </a:extLst>
              </a:tr>
            </a:tbl>
          </a:graphicData>
        </a:graphic>
      </p:graphicFrame>
      <p:pic>
        <p:nvPicPr>
          <p:cNvPr id="7" name="Content Placeholder 4" descr="A picture containing device, drawing&#10;&#10;Description automatically generated">
            <a:extLst>
              <a:ext uri="{FF2B5EF4-FFF2-40B4-BE49-F238E27FC236}">
                <a16:creationId xmlns:a16="http://schemas.microsoft.com/office/drawing/2014/main" id="{9A03A735-219E-4573-BE06-DB292B8A57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9490" y="0"/>
            <a:ext cx="5412509" cy="2671736"/>
          </a:xfrm>
          <a:prstGeom prst="rect">
            <a:avLst/>
          </a:prstGeom>
        </p:spPr>
      </p:pic>
      <p:pic>
        <p:nvPicPr>
          <p:cNvPr id="9" name="Picture 8">
            <a:extLst>
              <a:ext uri="{FF2B5EF4-FFF2-40B4-BE49-F238E27FC236}">
                <a16:creationId xmlns:a16="http://schemas.microsoft.com/office/drawing/2014/main" id="{0C9729AE-458E-459D-8F8F-09669F00560D}"/>
              </a:ext>
            </a:extLst>
          </p:cNvPr>
          <p:cNvPicPr>
            <a:picLocks noChangeAspect="1"/>
          </p:cNvPicPr>
          <p:nvPr/>
        </p:nvPicPr>
        <p:blipFill>
          <a:blip r:embed="rId3"/>
          <a:stretch>
            <a:fillRect/>
          </a:stretch>
        </p:blipFill>
        <p:spPr>
          <a:xfrm>
            <a:off x="6779490" y="2620963"/>
            <a:ext cx="5416611" cy="2545807"/>
          </a:xfrm>
          <a:prstGeom prst="rect">
            <a:avLst/>
          </a:prstGeom>
        </p:spPr>
      </p:pic>
      <p:sp>
        <p:nvSpPr>
          <p:cNvPr id="3" name="Striped Right Arrow 2">
            <a:extLst>
              <a:ext uri="{FF2B5EF4-FFF2-40B4-BE49-F238E27FC236}">
                <a16:creationId xmlns:a16="http://schemas.microsoft.com/office/drawing/2014/main" id="{F8951FB1-ED79-32AA-7E5E-0FA4A6913963}"/>
              </a:ext>
            </a:extLst>
          </p:cNvPr>
          <p:cNvSpPr/>
          <p:nvPr/>
        </p:nvSpPr>
        <p:spPr>
          <a:xfrm>
            <a:off x="195943" y="5061857"/>
            <a:ext cx="881743" cy="500743"/>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16144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72D84-B977-4401-971D-EA7DFCE45716}"/>
              </a:ext>
            </a:extLst>
          </p:cNvPr>
          <p:cNvSpPr>
            <a:spLocks noGrp="1"/>
          </p:cNvSpPr>
          <p:nvPr>
            <p:ph type="title"/>
          </p:nvPr>
        </p:nvSpPr>
        <p:spPr>
          <a:xfrm>
            <a:off x="6053668" y="803325"/>
            <a:ext cx="5314536" cy="1325563"/>
          </a:xfrm>
        </p:spPr>
        <p:txBody>
          <a:bodyPr>
            <a:normAutofit/>
          </a:bodyPr>
          <a:lstStyle/>
          <a:p>
            <a:r>
              <a:rPr lang="en-US" dirty="0"/>
              <a:t>Communication and Teamwork</a:t>
            </a:r>
          </a:p>
        </p:txBody>
      </p:sp>
      <p:sp>
        <p:nvSpPr>
          <p:cNvPr id="3" name="Content Placeholder 2">
            <a:extLst>
              <a:ext uri="{FF2B5EF4-FFF2-40B4-BE49-F238E27FC236}">
                <a16:creationId xmlns:a16="http://schemas.microsoft.com/office/drawing/2014/main" id="{21834382-1F39-4442-A74D-8046A2A9855F}"/>
              </a:ext>
            </a:extLst>
          </p:cNvPr>
          <p:cNvSpPr>
            <a:spLocks noGrp="1"/>
          </p:cNvSpPr>
          <p:nvPr>
            <p:ph idx="1"/>
          </p:nvPr>
        </p:nvSpPr>
        <p:spPr>
          <a:xfrm>
            <a:off x="6053667" y="2279018"/>
            <a:ext cx="5314543" cy="3375920"/>
          </a:xfrm>
        </p:spPr>
        <p:txBody>
          <a:bodyPr anchor="t">
            <a:normAutofit/>
          </a:bodyPr>
          <a:lstStyle/>
          <a:p>
            <a:r>
              <a:rPr lang="en-US" sz="1800"/>
              <a:t>What are some communication </a:t>
            </a:r>
          </a:p>
          <a:p>
            <a:pPr lvl="1"/>
            <a:r>
              <a:rPr lang="en-US" sz="1800"/>
              <a:t>Techniques?</a:t>
            </a:r>
          </a:p>
          <a:p>
            <a:pPr lvl="1"/>
            <a:r>
              <a:rPr lang="en-US" sz="1800"/>
              <a:t>Tools?</a:t>
            </a:r>
          </a:p>
          <a:p>
            <a:pPr lvl="1"/>
            <a:endParaRPr lang="en-US" sz="1800"/>
          </a:p>
        </p:txBody>
      </p:sp>
      <p:pic>
        <p:nvPicPr>
          <p:cNvPr id="7" name="Graphic 6" descr="Chat">
            <a:extLst>
              <a:ext uri="{FF2B5EF4-FFF2-40B4-BE49-F238E27FC236}">
                <a16:creationId xmlns:a16="http://schemas.microsoft.com/office/drawing/2014/main" id="{EC5D0858-38E8-412F-9165-270D237496A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1733" y="543135"/>
            <a:ext cx="3835488" cy="3835488"/>
          </a:xfrm>
          <a:prstGeom prst="rect">
            <a:avLst/>
          </a:prstGeom>
        </p:spPr>
      </p:pic>
    </p:spTree>
    <p:extLst>
      <p:ext uri="{BB962C8B-B14F-4D97-AF65-F5344CB8AC3E}">
        <p14:creationId xmlns:p14="http://schemas.microsoft.com/office/powerpoint/2010/main" val="3066038567"/>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A3EF-4E3A-4C9D-BE82-8D03B072D987}"/>
              </a:ext>
            </a:extLst>
          </p:cNvPr>
          <p:cNvSpPr>
            <a:spLocks noGrp="1"/>
          </p:cNvSpPr>
          <p:nvPr>
            <p:ph type="title"/>
          </p:nvPr>
        </p:nvSpPr>
        <p:spPr>
          <a:xfrm>
            <a:off x="643467" y="321734"/>
            <a:ext cx="10905066" cy="1135737"/>
          </a:xfrm>
        </p:spPr>
        <p:txBody>
          <a:bodyPr>
            <a:normAutofit/>
          </a:bodyPr>
          <a:lstStyle/>
          <a:p>
            <a:r>
              <a:rPr lang="en-US" sz="3600"/>
              <a:t>Recall Astrid Angevin: Part B</a:t>
            </a:r>
          </a:p>
        </p:txBody>
      </p:sp>
      <p:sp>
        <p:nvSpPr>
          <p:cNvPr id="3" name="Content Placeholder 2">
            <a:extLst>
              <a:ext uri="{FF2B5EF4-FFF2-40B4-BE49-F238E27FC236}">
                <a16:creationId xmlns:a16="http://schemas.microsoft.com/office/drawing/2014/main" id="{E4803ABF-C1C7-434B-B08A-5170B35EAD96}"/>
              </a:ext>
            </a:extLst>
          </p:cNvPr>
          <p:cNvSpPr>
            <a:spLocks noGrp="1"/>
          </p:cNvSpPr>
          <p:nvPr>
            <p:ph idx="1"/>
          </p:nvPr>
        </p:nvSpPr>
        <p:spPr>
          <a:xfrm>
            <a:off x="643467" y="1782981"/>
            <a:ext cx="10905066" cy="4393982"/>
          </a:xfrm>
        </p:spPr>
        <p:txBody>
          <a:bodyPr>
            <a:normAutofit/>
          </a:bodyPr>
          <a:lstStyle/>
          <a:p>
            <a:r>
              <a:rPr lang="en-US" sz="2000" dirty="0"/>
              <a:t>Call in to Paul Johnson’s office – head of security</a:t>
            </a:r>
          </a:p>
          <a:p>
            <a:r>
              <a:rPr lang="en-US" sz="2000" dirty="0"/>
              <a:t>The Interview</a:t>
            </a:r>
          </a:p>
          <a:p>
            <a:pPr lvl="1"/>
            <a:r>
              <a:rPr lang="en-US" sz="2000" dirty="0"/>
              <a:t>As Paul wrote down her responses, Astrid thought about her experience with Govind and Rita’s desktop. She wondered how much she should share about that day. After all, they weren’t on the same team anymore. It really didn’t have anything to do with her. Astrid’s thoughts also turned to her current development team. She knew just how she’d feel if Rita and Govind were monitoring any of them. She decided to recount the whole experience, finishing with her call to the ethics hotline.</a:t>
            </a:r>
          </a:p>
          <a:p>
            <a:r>
              <a:rPr lang="en-US" sz="2000" dirty="0"/>
              <a:t>Second Interview</a:t>
            </a:r>
          </a:p>
          <a:p>
            <a:pPr lvl="1"/>
            <a:r>
              <a:rPr lang="en-US" sz="2000" dirty="0"/>
              <a:t>"I wanted to tell you that we confirmed your call to the ethics hotline. You’re very thorough with your notes Astrid…Keep up the good job”</a:t>
            </a:r>
          </a:p>
          <a:p>
            <a:pPr lvl="1"/>
            <a:r>
              <a:rPr lang="en-US" sz="2000" dirty="0"/>
              <a:t>Astrid was relieved. She thanked Paul and started back to her office. Astrid was surprised a second time that day as she passed Govind in the hallway. He didn’t say anything to her. He just frowned.</a:t>
            </a:r>
          </a:p>
          <a:p>
            <a:endParaRPr lang="en-US" sz="2000" dirty="0"/>
          </a:p>
        </p:txBody>
      </p:sp>
    </p:spTree>
    <p:extLst>
      <p:ext uri="{BB962C8B-B14F-4D97-AF65-F5344CB8AC3E}">
        <p14:creationId xmlns:p14="http://schemas.microsoft.com/office/powerpoint/2010/main" val="1677132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BC60C-C209-46D7-92F1-1464FE2516C9}"/>
              </a:ext>
            </a:extLst>
          </p:cNvPr>
          <p:cNvSpPr>
            <a:spLocks noGrp="1"/>
          </p:cNvSpPr>
          <p:nvPr>
            <p:ph type="title"/>
          </p:nvPr>
        </p:nvSpPr>
        <p:spPr>
          <a:xfrm>
            <a:off x="777240" y="731519"/>
            <a:ext cx="2845191" cy="3237579"/>
          </a:xfrm>
        </p:spPr>
        <p:txBody>
          <a:bodyPr>
            <a:normAutofit/>
          </a:bodyPr>
          <a:lstStyle/>
          <a:p>
            <a:r>
              <a:rPr lang="en-US" sz="3800" dirty="0">
                <a:solidFill>
                  <a:srgbClr val="FFFFFF"/>
                </a:solidFill>
              </a:rPr>
              <a:t>Astrid Angevin:</a:t>
            </a:r>
            <a:br>
              <a:rPr lang="en-US" sz="3800" dirty="0">
                <a:solidFill>
                  <a:srgbClr val="FFFFFF"/>
                </a:solidFill>
              </a:rPr>
            </a:br>
            <a:r>
              <a:rPr lang="en-US" sz="3800" dirty="0">
                <a:solidFill>
                  <a:srgbClr val="FFFFFF"/>
                </a:solidFill>
              </a:rPr>
              <a:t>Part B</a:t>
            </a:r>
          </a:p>
        </p:txBody>
      </p:sp>
      <p:graphicFrame>
        <p:nvGraphicFramePr>
          <p:cNvPr id="5" name="Content Placeholder 2">
            <a:extLst>
              <a:ext uri="{FF2B5EF4-FFF2-40B4-BE49-F238E27FC236}">
                <a16:creationId xmlns:a16="http://schemas.microsoft.com/office/drawing/2014/main" id="{A0B3A3CC-581F-44E2-AC3C-6C3818176963}"/>
              </a:ext>
            </a:extLst>
          </p:cNvPr>
          <p:cNvGraphicFramePr>
            <a:graphicFrameLocks noGrp="1"/>
          </p:cNvGraphicFramePr>
          <p:nvPr>
            <p:ph idx="1"/>
            <p:extLst>
              <p:ext uri="{D42A27DB-BD31-4B8C-83A1-F6EECF244321}">
                <p14:modId xmlns:p14="http://schemas.microsoft.com/office/powerpoint/2010/main" val="1584825399"/>
              </p:ext>
            </p:extLst>
          </p:nvPr>
        </p:nvGraphicFramePr>
        <p:xfrm>
          <a:off x="4379913" y="687388"/>
          <a:ext cx="7037387" cy="54752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757D2315-61C2-45A9-8885-4F1F8A424E9C}"/>
              </a:ext>
            </a:extLst>
          </p:cNvPr>
          <p:cNvSpPr txBox="1"/>
          <p:nvPr/>
        </p:nvSpPr>
        <p:spPr>
          <a:xfrm>
            <a:off x="619125" y="4772025"/>
            <a:ext cx="1927644" cy="646331"/>
          </a:xfrm>
          <a:prstGeom prst="rect">
            <a:avLst/>
          </a:prstGeom>
          <a:noFill/>
        </p:spPr>
        <p:txBody>
          <a:bodyPr wrap="none" rtlCol="0">
            <a:spAutoFit/>
          </a:bodyPr>
          <a:lstStyle/>
          <a:p>
            <a:r>
              <a:rPr lang="en-US" dirty="0"/>
              <a:t>Professional ethics</a:t>
            </a:r>
          </a:p>
          <a:p>
            <a:r>
              <a:rPr lang="en-US" dirty="0"/>
              <a:t>Business values</a:t>
            </a:r>
          </a:p>
        </p:txBody>
      </p:sp>
    </p:spTree>
    <p:extLst>
      <p:ext uri="{BB962C8B-B14F-4D97-AF65-F5344CB8AC3E}">
        <p14:creationId xmlns:p14="http://schemas.microsoft.com/office/powerpoint/2010/main" val="13333767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4694A-77BE-420C-A02A-6888A32567DA}"/>
              </a:ext>
            </a:extLst>
          </p:cNvPr>
          <p:cNvSpPr>
            <a:spLocks noGrp="1"/>
          </p:cNvSpPr>
          <p:nvPr>
            <p:ph type="title"/>
          </p:nvPr>
        </p:nvSpPr>
        <p:spPr>
          <a:xfrm>
            <a:off x="594360" y="637125"/>
            <a:ext cx="3163448" cy="5256371"/>
          </a:xfrm>
        </p:spPr>
        <p:txBody>
          <a:bodyPr>
            <a:normAutofit/>
          </a:bodyPr>
          <a:lstStyle/>
          <a:p>
            <a:r>
              <a:rPr lang="en-US"/>
              <a:t>Making Virtual Teams Work: Ten Basic Principles</a:t>
            </a:r>
            <a:endParaRPr lang="en-US" dirty="0"/>
          </a:p>
        </p:txBody>
      </p:sp>
      <p:graphicFrame>
        <p:nvGraphicFramePr>
          <p:cNvPr id="41" name="Content Placeholder 2">
            <a:extLst>
              <a:ext uri="{FF2B5EF4-FFF2-40B4-BE49-F238E27FC236}">
                <a16:creationId xmlns:a16="http://schemas.microsoft.com/office/drawing/2014/main" id="{D2C2A740-59F5-4B80-BE04-1A8CDA02C50E}"/>
              </a:ext>
            </a:extLst>
          </p:cNvPr>
          <p:cNvGraphicFramePr>
            <a:graphicFrameLocks noGrp="1"/>
          </p:cNvGraphicFramePr>
          <p:nvPr>
            <p:ph idx="1"/>
            <p:extLst>
              <p:ext uri="{D42A27DB-BD31-4B8C-83A1-F6EECF244321}">
                <p14:modId xmlns:p14="http://schemas.microsoft.com/office/powerpoint/2010/main" val="1763903585"/>
              </p:ext>
            </p:extLst>
          </p:nvPr>
        </p:nvGraphicFramePr>
        <p:xfrm>
          <a:off x="4515633" y="303591"/>
          <a:ext cx="7240043" cy="58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72112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0FFF5-6168-472E-B0AA-DF34A22D84B9}"/>
              </a:ext>
            </a:extLst>
          </p:cNvPr>
          <p:cNvSpPr>
            <a:spLocks noGrp="1"/>
          </p:cNvSpPr>
          <p:nvPr>
            <p:ph type="title"/>
          </p:nvPr>
        </p:nvSpPr>
        <p:spPr/>
        <p:txBody>
          <a:bodyPr/>
          <a:lstStyle/>
          <a:p>
            <a:r>
              <a:rPr lang="en-US"/>
              <a:t>15 Simple Ways To Improve Team</a:t>
            </a:r>
            <a:br>
              <a:rPr lang="en-US"/>
            </a:br>
            <a:r>
              <a:rPr lang="en-US"/>
              <a:t>Communication</a:t>
            </a:r>
            <a:endParaRPr lang="en-US" dirty="0"/>
          </a:p>
        </p:txBody>
      </p:sp>
      <p:sp>
        <p:nvSpPr>
          <p:cNvPr id="4" name="Freeform: Shape 3">
            <a:extLst>
              <a:ext uri="{FF2B5EF4-FFF2-40B4-BE49-F238E27FC236}">
                <a16:creationId xmlns:a16="http://schemas.microsoft.com/office/drawing/2014/main" id="{6BB7BC2A-D20B-4318-8ABC-5EC5B82490DE}"/>
              </a:ext>
            </a:extLst>
          </p:cNvPr>
          <p:cNvSpPr/>
          <p:nvPr/>
        </p:nvSpPr>
        <p:spPr>
          <a:xfrm>
            <a:off x="841794" y="2055291"/>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1. Have An Open-Door Policy. It Builds Trust.</a:t>
            </a:r>
          </a:p>
        </p:txBody>
      </p:sp>
      <p:sp>
        <p:nvSpPr>
          <p:cNvPr id="5" name="Freeform: Shape 4">
            <a:extLst>
              <a:ext uri="{FF2B5EF4-FFF2-40B4-BE49-F238E27FC236}">
                <a16:creationId xmlns:a16="http://schemas.microsoft.com/office/drawing/2014/main" id="{D9D0AFD3-36C9-4CD4-AC79-F685A94396EC}"/>
              </a:ext>
            </a:extLst>
          </p:cNvPr>
          <p:cNvSpPr/>
          <p:nvPr/>
        </p:nvSpPr>
        <p:spPr>
          <a:xfrm>
            <a:off x="2982396" y="2055291"/>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2. Be Open to Reciprocal Feedback</a:t>
            </a:r>
          </a:p>
        </p:txBody>
      </p:sp>
      <p:sp>
        <p:nvSpPr>
          <p:cNvPr id="6" name="Freeform: Shape 5">
            <a:extLst>
              <a:ext uri="{FF2B5EF4-FFF2-40B4-BE49-F238E27FC236}">
                <a16:creationId xmlns:a16="http://schemas.microsoft.com/office/drawing/2014/main" id="{3F1A0C97-1BA8-48AB-96C2-B69CA92C30EF}"/>
              </a:ext>
            </a:extLst>
          </p:cNvPr>
          <p:cNvSpPr/>
          <p:nvPr/>
        </p:nvSpPr>
        <p:spPr>
          <a:xfrm>
            <a:off x="5122998" y="2055291"/>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3. Be Clear about Tasks So Everyone’s Knows Their Responsibility</a:t>
            </a:r>
          </a:p>
        </p:txBody>
      </p:sp>
      <p:sp>
        <p:nvSpPr>
          <p:cNvPr id="7" name="Freeform: Shape 6">
            <a:extLst>
              <a:ext uri="{FF2B5EF4-FFF2-40B4-BE49-F238E27FC236}">
                <a16:creationId xmlns:a16="http://schemas.microsoft.com/office/drawing/2014/main" id="{7FA8233C-0689-45C3-AC0B-EC9757C4CEA5}"/>
              </a:ext>
            </a:extLst>
          </p:cNvPr>
          <p:cNvSpPr/>
          <p:nvPr/>
        </p:nvSpPr>
        <p:spPr>
          <a:xfrm>
            <a:off x="7263601" y="2055291"/>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4. Do Fun Stuff To Boost Morale</a:t>
            </a:r>
          </a:p>
        </p:txBody>
      </p:sp>
      <p:sp>
        <p:nvSpPr>
          <p:cNvPr id="8" name="Freeform: Shape 7">
            <a:extLst>
              <a:ext uri="{FF2B5EF4-FFF2-40B4-BE49-F238E27FC236}">
                <a16:creationId xmlns:a16="http://schemas.microsoft.com/office/drawing/2014/main" id="{819BB14D-B841-41B3-A0A3-D5E8071DB934}"/>
              </a:ext>
            </a:extLst>
          </p:cNvPr>
          <p:cNvSpPr/>
          <p:nvPr/>
        </p:nvSpPr>
        <p:spPr>
          <a:xfrm>
            <a:off x="9404203" y="2055291"/>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5. Give Purpose To Coffee Breaks</a:t>
            </a:r>
          </a:p>
        </p:txBody>
      </p:sp>
      <p:sp>
        <p:nvSpPr>
          <p:cNvPr id="9" name="Freeform: Shape 8">
            <a:extLst>
              <a:ext uri="{FF2B5EF4-FFF2-40B4-BE49-F238E27FC236}">
                <a16:creationId xmlns:a16="http://schemas.microsoft.com/office/drawing/2014/main" id="{EC08AF47-8083-4A6F-B761-1BBD38242A7A}"/>
              </a:ext>
            </a:extLst>
          </p:cNvPr>
          <p:cNvSpPr/>
          <p:nvPr/>
        </p:nvSpPr>
        <p:spPr>
          <a:xfrm>
            <a:off x="841794" y="3417493"/>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6. Communications Training Will Reset Your Team</a:t>
            </a:r>
          </a:p>
        </p:txBody>
      </p:sp>
      <p:sp>
        <p:nvSpPr>
          <p:cNvPr id="10" name="Freeform: Shape 9">
            <a:extLst>
              <a:ext uri="{FF2B5EF4-FFF2-40B4-BE49-F238E27FC236}">
                <a16:creationId xmlns:a16="http://schemas.microsoft.com/office/drawing/2014/main" id="{1792E92E-7313-40EA-9128-FCF0001FD910}"/>
              </a:ext>
            </a:extLst>
          </p:cNvPr>
          <p:cNvSpPr/>
          <p:nvPr/>
        </p:nvSpPr>
        <p:spPr>
          <a:xfrm>
            <a:off x="2982396" y="3417493"/>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7. Decide What Form of Communication Works Best</a:t>
            </a:r>
          </a:p>
        </p:txBody>
      </p:sp>
      <p:sp>
        <p:nvSpPr>
          <p:cNvPr id="11" name="Freeform: Shape 10">
            <a:extLst>
              <a:ext uri="{FF2B5EF4-FFF2-40B4-BE49-F238E27FC236}">
                <a16:creationId xmlns:a16="http://schemas.microsoft.com/office/drawing/2014/main" id="{38C2F1BA-E82D-4441-9B89-A7F497113784}"/>
              </a:ext>
            </a:extLst>
          </p:cNvPr>
          <p:cNvSpPr/>
          <p:nvPr/>
        </p:nvSpPr>
        <p:spPr>
          <a:xfrm>
            <a:off x="5122998" y="3417493"/>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8. Utilize Project Management Software For More Transparency</a:t>
            </a:r>
          </a:p>
        </p:txBody>
      </p:sp>
      <p:sp>
        <p:nvSpPr>
          <p:cNvPr id="12" name="Freeform: Shape 11">
            <a:extLst>
              <a:ext uri="{FF2B5EF4-FFF2-40B4-BE49-F238E27FC236}">
                <a16:creationId xmlns:a16="http://schemas.microsoft.com/office/drawing/2014/main" id="{E3B25AE6-1DCA-4B00-84E4-71048BB184ED}"/>
              </a:ext>
            </a:extLst>
          </p:cNvPr>
          <p:cNvSpPr/>
          <p:nvPr/>
        </p:nvSpPr>
        <p:spPr>
          <a:xfrm>
            <a:off x="7263601" y="3417493"/>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9. Identify Group Leaders…And Support Them</a:t>
            </a:r>
          </a:p>
        </p:txBody>
      </p:sp>
      <p:sp>
        <p:nvSpPr>
          <p:cNvPr id="13" name="Freeform: Shape 12">
            <a:extLst>
              <a:ext uri="{FF2B5EF4-FFF2-40B4-BE49-F238E27FC236}">
                <a16:creationId xmlns:a16="http://schemas.microsoft.com/office/drawing/2014/main" id="{61C532B0-492D-434D-B109-33B561B71E1F}"/>
              </a:ext>
            </a:extLst>
          </p:cNvPr>
          <p:cNvSpPr/>
          <p:nvPr/>
        </p:nvSpPr>
        <p:spPr>
          <a:xfrm>
            <a:off x="9404203" y="3417493"/>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10. Understand Diversity Issues</a:t>
            </a:r>
          </a:p>
        </p:txBody>
      </p:sp>
      <p:sp>
        <p:nvSpPr>
          <p:cNvPr id="15" name="Freeform: Shape 14">
            <a:extLst>
              <a:ext uri="{FF2B5EF4-FFF2-40B4-BE49-F238E27FC236}">
                <a16:creationId xmlns:a16="http://schemas.microsoft.com/office/drawing/2014/main" id="{AA40D872-F12B-4A96-A37F-16490FCF1CA2}"/>
              </a:ext>
            </a:extLst>
          </p:cNvPr>
          <p:cNvSpPr/>
          <p:nvPr/>
        </p:nvSpPr>
        <p:spPr>
          <a:xfrm>
            <a:off x="841794" y="4779694"/>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11. Point Out Individual Strengths And Use Them Well</a:t>
            </a:r>
          </a:p>
        </p:txBody>
      </p:sp>
      <p:sp>
        <p:nvSpPr>
          <p:cNvPr id="16" name="Freeform: Shape 15">
            <a:extLst>
              <a:ext uri="{FF2B5EF4-FFF2-40B4-BE49-F238E27FC236}">
                <a16:creationId xmlns:a16="http://schemas.microsoft.com/office/drawing/2014/main" id="{2228B3D1-C298-457C-9870-EA2E9A470F26}"/>
              </a:ext>
            </a:extLst>
          </p:cNvPr>
          <p:cNvSpPr/>
          <p:nvPr/>
        </p:nvSpPr>
        <p:spPr>
          <a:xfrm>
            <a:off x="2982396" y="4779694"/>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12. Be open and honest with your team members</a:t>
            </a:r>
          </a:p>
        </p:txBody>
      </p:sp>
      <p:sp>
        <p:nvSpPr>
          <p:cNvPr id="17" name="Freeform: Shape 16">
            <a:extLst>
              <a:ext uri="{FF2B5EF4-FFF2-40B4-BE49-F238E27FC236}">
                <a16:creationId xmlns:a16="http://schemas.microsoft.com/office/drawing/2014/main" id="{FEFBFEA1-9EA6-4842-8CC2-B6CF2D997202}"/>
              </a:ext>
            </a:extLst>
          </p:cNvPr>
          <p:cNvSpPr/>
          <p:nvPr/>
        </p:nvSpPr>
        <p:spPr>
          <a:xfrm>
            <a:off x="5122998" y="4779694"/>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13. Take Advantage of Mobile</a:t>
            </a:r>
          </a:p>
        </p:txBody>
      </p:sp>
      <p:sp>
        <p:nvSpPr>
          <p:cNvPr id="18" name="Freeform: Shape 17">
            <a:extLst>
              <a:ext uri="{FF2B5EF4-FFF2-40B4-BE49-F238E27FC236}">
                <a16:creationId xmlns:a16="http://schemas.microsoft.com/office/drawing/2014/main" id="{ADBD53C0-9C52-4680-90AB-8037D7FA6DF8}"/>
              </a:ext>
            </a:extLst>
          </p:cNvPr>
          <p:cNvSpPr/>
          <p:nvPr/>
        </p:nvSpPr>
        <p:spPr>
          <a:xfrm>
            <a:off x="7263601" y="4779694"/>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14. Make A Survey. Make It Anonymous</a:t>
            </a:r>
          </a:p>
        </p:txBody>
      </p:sp>
      <p:sp>
        <p:nvSpPr>
          <p:cNvPr id="19" name="Freeform: Shape 18">
            <a:extLst>
              <a:ext uri="{FF2B5EF4-FFF2-40B4-BE49-F238E27FC236}">
                <a16:creationId xmlns:a16="http://schemas.microsoft.com/office/drawing/2014/main" id="{1E2BC1EA-6BAE-4C88-9064-2EE994E2F4D7}"/>
              </a:ext>
            </a:extLst>
          </p:cNvPr>
          <p:cNvSpPr/>
          <p:nvPr/>
        </p:nvSpPr>
        <p:spPr>
          <a:xfrm>
            <a:off x="9404203" y="4779694"/>
            <a:ext cx="1946002" cy="1167601"/>
          </a:xfrm>
          <a:custGeom>
            <a:avLst/>
            <a:gdLst>
              <a:gd name="connsiteX0" fmla="*/ 0 w 1946002"/>
              <a:gd name="connsiteY0" fmla="*/ 0 h 1167601"/>
              <a:gd name="connsiteX1" fmla="*/ 1946002 w 1946002"/>
              <a:gd name="connsiteY1" fmla="*/ 0 h 1167601"/>
              <a:gd name="connsiteX2" fmla="*/ 1946002 w 1946002"/>
              <a:gd name="connsiteY2" fmla="*/ 1167601 h 1167601"/>
              <a:gd name="connsiteX3" fmla="*/ 0 w 1946002"/>
              <a:gd name="connsiteY3" fmla="*/ 1167601 h 1167601"/>
              <a:gd name="connsiteX4" fmla="*/ 0 w 1946002"/>
              <a:gd name="connsiteY4" fmla="*/ 0 h 11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6002" h="1167601">
                <a:moveTo>
                  <a:pt x="0" y="0"/>
                </a:moveTo>
                <a:lnTo>
                  <a:pt x="1946002" y="0"/>
                </a:lnTo>
                <a:lnTo>
                  <a:pt x="1946002" y="1167601"/>
                </a:lnTo>
                <a:lnTo>
                  <a:pt x="0" y="1167601"/>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15. Take Ownership For Mistakes</a:t>
            </a:r>
          </a:p>
        </p:txBody>
      </p:sp>
    </p:spTree>
    <p:extLst>
      <p:ext uri="{BB962C8B-B14F-4D97-AF65-F5344CB8AC3E}">
        <p14:creationId xmlns:p14="http://schemas.microsoft.com/office/powerpoint/2010/main" val="750613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circle(in)">
                                      <p:cBhvr>
                                        <p:cTn id="22" dur="2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heel(1)">
                                      <p:cBhvr>
                                        <p:cTn id="27" dur="20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horizontal)">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cTn>
                              </p:par>
                            </p:childTnLst>
                          </p:cTn>
                        </p:par>
                      </p:childTnLst>
                    </p:cTn>
                  </p:par>
                  <p:par>
                    <p:cTn id="40" fill="hold">
                      <p:stCondLst>
                        <p:cond delay="indefinite"/>
                      </p:stCondLst>
                      <p:childTnLst>
                        <p:par>
                          <p:cTn id="41" fill="hold">
                            <p:stCondLst>
                              <p:cond delay="0"/>
                            </p:stCondLst>
                            <p:childTnLst>
                              <p:par>
                                <p:cTn id="42" presetID="45" presetClass="entr" presetSubtype="0" fill="hold" grpId="0" nodeType="click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2000"/>
                                        <p:tgtEl>
                                          <p:spTgt spid="11"/>
                                        </p:tgtEl>
                                      </p:cBhvr>
                                    </p:animEffect>
                                    <p:anim calcmode="lin" valueType="num">
                                      <p:cBhvr>
                                        <p:cTn id="45" dur="2000" fill="hold"/>
                                        <p:tgtEl>
                                          <p:spTgt spid="11"/>
                                        </p:tgtEl>
                                        <p:attrNameLst>
                                          <p:attrName>ppt_w</p:attrName>
                                        </p:attrNameLst>
                                      </p:cBhvr>
                                      <p:tavLst>
                                        <p:tav tm="0" fmla="#ppt_w*sin(2.5*pi*$)">
                                          <p:val>
                                            <p:fltVal val="0"/>
                                          </p:val>
                                        </p:tav>
                                        <p:tav tm="100000">
                                          <p:val>
                                            <p:fltVal val="1"/>
                                          </p:val>
                                        </p:tav>
                                      </p:tavLst>
                                    </p:anim>
                                    <p:anim calcmode="lin" valueType="num">
                                      <p:cBhvr>
                                        <p:cTn id="46" dur="20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grpId="0" nodeType="clickEffect">
                                  <p:stCondLst>
                                    <p:cond delay="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1000"/>
                                        <p:tgtEl>
                                          <p:spTgt spid="12"/>
                                        </p:tgtEl>
                                      </p:cBhvr>
                                    </p:animEffect>
                                    <p:anim calcmode="lin" valueType="num">
                                      <p:cBhvr>
                                        <p:cTn id="52" dur="1000" fill="hold"/>
                                        <p:tgtEl>
                                          <p:spTgt spid="12"/>
                                        </p:tgtEl>
                                        <p:attrNameLst>
                                          <p:attrName>ppt_x</p:attrName>
                                        </p:attrNameLst>
                                      </p:cBhvr>
                                      <p:tavLst>
                                        <p:tav tm="0">
                                          <p:val>
                                            <p:strVal val="#ppt_x"/>
                                          </p:val>
                                        </p:tav>
                                        <p:tav tm="100000">
                                          <p:val>
                                            <p:strVal val="#ppt_x"/>
                                          </p:val>
                                        </p:tav>
                                      </p:tavLst>
                                    </p:anim>
                                    <p:anim calcmode="lin" valueType="num">
                                      <p:cBhvr>
                                        <p:cTn id="5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grpId="0" nodeType="clickEffect">
                                  <p:stCondLst>
                                    <p:cond delay="0"/>
                                  </p:stCondLst>
                                  <p:childTnLst>
                                    <p:set>
                                      <p:cBhvr>
                                        <p:cTn id="57" dur="1" fill="hold">
                                          <p:stCondLst>
                                            <p:cond delay="0"/>
                                          </p:stCondLst>
                                        </p:cTn>
                                        <p:tgtEl>
                                          <p:spTgt spid="13"/>
                                        </p:tgtEl>
                                        <p:attrNameLst>
                                          <p:attrName>style.visibility</p:attrName>
                                        </p:attrNameLst>
                                      </p:cBhvr>
                                      <p:to>
                                        <p:strVal val="visible"/>
                                      </p:to>
                                    </p:set>
                                    <p:anim calcmode="lin" valueType="num">
                                      <p:cBhvr additive="base">
                                        <p:cTn id="58" dur="500" fill="hold"/>
                                        <p:tgtEl>
                                          <p:spTgt spid="13"/>
                                        </p:tgtEl>
                                        <p:attrNameLst>
                                          <p:attrName>ppt_x</p:attrName>
                                        </p:attrNameLst>
                                      </p:cBhvr>
                                      <p:tavLst>
                                        <p:tav tm="0">
                                          <p:val>
                                            <p:strVal val="#ppt_x"/>
                                          </p:val>
                                        </p:tav>
                                        <p:tav tm="100000">
                                          <p:val>
                                            <p:strVal val="#ppt_x"/>
                                          </p:val>
                                        </p:tav>
                                      </p:tavLst>
                                    </p:anim>
                                    <p:anim calcmode="lin" valueType="num">
                                      <p:cBhvr additive="base">
                                        <p:cTn id="59"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500"/>
                                        <p:tgtEl>
                                          <p:spTgt spid="15"/>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4" fill="hold" grpId="0" nodeType="clickEffect">
                                  <p:stCondLst>
                                    <p:cond delay="0"/>
                                  </p:stCondLst>
                                  <p:childTnLst>
                                    <p:set>
                                      <p:cBhvr>
                                        <p:cTn id="68" dur="1" fill="hold">
                                          <p:stCondLst>
                                            <p:cond delay="0"/>
                                          </p:stCondLst>
                                        </p:cTn>
                                        <p:tgtEl>
                                          <p:spTgt spid="16"/>
                                        </p:tgtEl>
                                        <p:attrNameLst>
                                          <p:attrName>style.visibility</p:attrName>
                                        </p:attrNameLst>
                                      </p:cBhvr>
                                      <p:to>
                                        <p:strVal val="visible"/>
                                      </p:to>
                                    </p:set>
                                    <p:animEffect transition="in" filter="wipe(down)">
                                      <p:cBhvr>
                                        <p:cTn id="69" dur="500"/>
                                        <p:tgtEl>
                                          <p:spTgt spid="16"/>
                                        </p:tgtEl>
                                      </p:cBhvr>
                                    </p:animEffect>
                                  </p:childTnLst>
                                </p:cTn>
                              </p:par>
                            </p:childTnLst>
                          </p:cTn>
                        </p:par>
                      </p:childTnLst>
                    </p:cTn>
                  </p:par>
                  <p:par>
                    <p:cTn id="70" fill="hold">
                      <p:stCondLst>
                        <p:cond delay="indefinite"/>
                      </p:stCondLst>
                      <p:childTnLst>
                        <p:par>
                          <p:cTn id="71" fill="hold">
                            <p:stCondLst>
                              <p:cond delay="0"/>
                            </p:stCondLst>
                            <p:childTnLst>
                              <p:par>
                                <p:cTn id="72" presetID="31" presetClass="entr" presetSubtype="0" fill="hold" grpId="0" nodeType="clickEffect">
                                  <p:stCondLst>
                                    <p:cond delay="0"/>
                                  </p:stCondLst>
                                  <p:childTnLst>
                                    <p:set>
                                      <p:cBhvr>
                                        <p:cTn id="73" dur="1" fill="hold">
                                          <p:stCondLst>
                                            <p:cond delay="0"/>
                                          </p:stCondLst>
                                        </p:cTn>
                                        <p:tgtEl>
                                          <p:spTgt spid="17"/>
                                        </p:tgtEl>
                                        <p:attrNameLst>
                                          <p:attrName>style.visibility</p:attrName>
                                        </p:attrNameLst>
                                      </p:cBhvr>
                                      <p:to>
                                        <p:strVal val="visible"/>
                                      </p:to>
                                    </p:set>
                                    <p:anim calcmode="lin" valueType="num">
                                      <p:cBhvr>
                                        <p:cTn id="74" dur="1000" fill="hold"/>
                                        <p:tgtEl>
                                          <p:spTgt spid="17"/>
                                        </p:tgtEl>
                                        <p:attrNameLst>
                                          <p:attrName>ppt_w</p:attrName>
                                        </p:attrNameLst>
                                      </p:cBhvr>
                                      <p:tavLst>
                                        <p:tav tm="0">
                                          <p:val>
                                            <p:fltVal val="0"/>
                                          </p:val>
                                        </p:tav>
                                        <p:tav tm="100000">
                                          <p:val>
                                            <p:strVal val="#ppt_w"/>
                                          </p:val>
                                        </p:tav>
                                      </p:tavLst>
                                    </p:anim>
                                    <p:anim calcmode="lin" valueType="num">
                                      <p:cBhvr>
                                        <p:cTn id="75" dur="1000" fill="hold"/>
                                        <p:tgtEl>
                                          <p:spTgt spid="17"/>
                                        </p:tgtEl>
                                        <p:attrNameLst>
                                          <p:attrName>ppt_h</p:attrName>
                                        </p:attrNameLst>
                                      </p:cBhvr>
                                      <p:tavLst>
                                        <p:tav tm="0">
                                          <p:val>
                                            <p:fltVal val="0"/>
                                          </p:val>
                                        </p:tav>
                                        <p:tav tm="100000">
                                          <p:val>
                                            <p:strVal val="#ppt_h"/>
                                          </p:val>
                                        </p:tav>
                                      </p:tavLst>
                                    </p:anim>
                                    <p:anim calcmode="lin" valueType="num">
                                      <p:cBhvr>
                                        <p:cTn id="76" dur="1000" fill="hold"/>
                                        <p:tgtEl>
                                          <p:spTgt spid="17"/>
                                        </p:tgtEl>
                                        <p:attrNameLst>
                                          <p:attrName>style.rotation</p:attrName>
                                        </p:attrNameLst>
                                      </p:cBhvr>
                                      <p:tavLst>
                                        <p:tav tm="0">
                                          <p:val>
                                            <p:fltVal val="90"/>
                                          </p:val>
                                        </p:tav>
                                        <p:tav tm="100000">
                                          <p:val>
                                            <p:fltVal val="0"/>
                                          </p:val>
                                        </p:tav>
                                      </p:tavLst>
                                    </p:anim>
                                    <p:animEffect transition="in" filter="fade">
                                      <p:cBhvr>
                                        <p:cTn id="77" dur="1000"/>
                                        <p:tgtEl>
                                          <p:spTgt spid="17"/>
                                        </p:tgtEl>
                                      </p:cBhvr>
                                    </p:animEffect>
                                  </p:childTnLst>
                                </p:cTn>
                              </p:par>
                            </p:childTnLst>
                          </p:cTn>
                        </p:par>
                      </p:childTnLst>
                    </p:cTn>
                  </p:par>
                  <p:par>
                    <p:cTn id="78" fill="hold">
                      <p:stCondLst>
                        <p:cond delay="indefinite"/>
                      </p:stCondLst>
                      <p:childTnLst>
                        <p:par>
                          <p:cTn id="79" fill="hold">
                            <p:stCondLst>
                              <p:cond delay="0"/>
                            </p:stCondLst>
                            <p:childTnLst>
                              <p:par>
                                <p:cTn id="80" presetID="42" presetClass="entr" presetSubtype="0" fill="hold" grpId="0" nodeType="click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fade">
                                      <p:cBhvr>
                                        <p:cTn id="82" dur="1000"/>
                                        <p:tgtEl>
                                          <p:spTgt spid="18"/>
                                        </p:tgtEl>
                                      </p:cBhvr>
                                    </p:animEffect>
                                    <p:anim calcmode="lin" valueType="num">
                                      <p:cBhvr>
                                        <p:cTn id="83" dur="1000" fill="hold"/>
                                        <p:tgtEl>
                                          <p:spTgt spid="18"/>
                                        </p:tgtEl>
                                        <p:attrNameLst>
                                          <p:attrName>ppt_x</p:attrName>
                                        </p:attrNameLst>
                                      </p:cBhvr>
                                      <p:tavLst>
                                        <p:tav tm="0">
                                          <p:val>
                                            <p:strVal val="#ppt_x"/>
                                          </p:val>
                                        </p:tav>
                                        <p:tav tm="100000">
                                          <p:val>
                                            <p:strVal val="#ppt_x"/>
                                          </p:val>
                                        </p:tav>
                                      </p:tavLst>
                                    </p:anim>
                                    <p:anim calcmode="lin" valueType="num">
                                      <p:cBhvr>
                                        <p:cTn id="8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19"/>
                                        </p:tgtEl>
                                        <p:attrNameLst>
                                          <p:attrName>style.visibility</p:attrName>
                                        </p:attrNameLst>
                                      </p:cBhvr>
                                      <p:to>
                                        <p:strVal val="visible"/>
                                      </p:to>
                                    </p:set>
                                    <p:animEffect transition="in" filter="fade">
                                      <p:cBhvr>
                                        <p:cTn id="8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5" grpId="0" animBg="1"/>
      <p:bldP spid="16" grpId="0" animBg="1"/>
      <p:bldP spid="17" grpId="0" animBg="1"/>
      <p:bldP spid="18" grpId="0" animBg="1"/>
      <p:bldP spid="19" grpId="0" animBg="1"/>
    </p:bldLst>
  </p:timing>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F572317-BCD8-4820-A173-DAD26B2CCC23}"/>
              </a:ext>
            </a:extLst>
          </p:cNvPr>
          <p:cNvSpPr>
            <a:spLocks noGrp="1"/>
          </p:cNvSpPr>
          <p:nvPr>
            <p:ph type="title"/>
          </p:nvPr>
        </p:nvSpPr>
        <p:spPr>
          <a:xfrm>
            <a:off x="777240" y="731519"/>
            <a:ext cx="2845191" cy="3237579"/>
          </a:xfrm>
        </p:spPr>
        <p:txBody>
          <a:bodyPr>
            <a:normAutofit/>
          </a:bodyPr>
          <a:lstStyle/>
          <a:p>
            <a:r>
              <a:rPr lang="en-US" sz="3800" dirty="0">
                <a:solidFill>
                  <a:srgbClr val="FFFFFF"/>
                </a:solidFill>
              </a:rPr>
              <a:t>“The many meanings of ‘I Love You’"</a:t>
            </a:r>
          </a:p>
        </p:txBody>
      </p:sp>
      <p:sp>
        <p:nvSpPr>
          <p:cNvPr id="6" name="Content Placeholder 5">
            <a:extLst>
              <a:ext uri="{FF2B5EF4-FFF2-40B4-BE49-F238E27FC236}">
                <a16:creationId xmlns:a16="http://schemas.microsoft.com/office/drawing/2014/main" id="{F9608EB0-D99D-42F4-A897-922039CB1CBE}"/>
              </a:ext>
            </a:extLst>
          </p:cNvPr>
          <p:cNvSpPr>
            <a:spLocks noGrp="1"/>
          </p:cNvSpPr>
          <p:nvPr>
            <p:ph idx="1"/>
          </p:nvPr>
        </p:nvSpPr>
        <p:spPr>
          <a:xfrm>
            <a:off x="4379709" y="686862"/>
            <a:ext cx="7037591" cy="5475129"/>
          </a:xfrm>
        </p:spPr>
        <p:txBody>
          <a:bodyPr anchor="ctr">
            <a:normAutofit fontScale="92500" lnSpcReduction="10000"/>
          </a:bodyPr>
          <a:lstStyle/>
          <a:p>
            <a:r>
              <a:rPr lang="en-US" sz="1400" dirty="0"/>
              <a:t>'I love you' is a statement that can be expressed in so many varied ways. </a:t>
            </a:r>
          </a:p>
          <a:p>
            <a:r>
              <a:rPr lang="en-US" sz="1400" dirty="0"/>
              <a:t>It may be a stage song, repeated daily without any meaning, or a barely audible murmur, full of surrender. </a:t>
            </a:r>
          </a:p>
          <a:p>
            <a:r>
              <a:rPr lang="en-US" sz="1400" dirty="0"/>
              <a:t>Sometimes it means I desire you or I want you sexually. </a:t>
            </a:r>
          </a:p>
          <a:p>
            <a:r>
              <a:rPr lang="en-US" sz="1400" dirty="0"/>
              <a:t>It may mean I hope you love me or I hope that I will be able to love you. </a:t>
            </a:r>
          </a:p>
          <a:p>
            <a:r>
              <a:rPr lang="en-US" sz="1400" dirty="0"/>
              <a:t>Often it means it may be that a love relationship can develop between us or even I hate you. </a:t>
            </a:r>
          </a:p>
          <a:p>
            <a:r>
              <a:rPr lang="en-US" sz="1400" dirty="0"/>
              <a:t>Often it is a wish for emotional exchange I want your admiration in exchange for mine or I give my love in exchange for some passion or I want to feel cozy and at home with you or I admire some of your qualities. </a:t>
            </a:r>
          </a:p>
          <a:p>
            <a:r>
              <a:rPr lang="en-US" sz="1400" dirty="0"/>
              <a:t>A declaration of love is mostly a request I desire you or I want you to gratify me, or I want your protection, or I want to be intimate with you or I want to exploit your loveliness. </a:t>
            </a:r>
          </a:p>
          <a:p>
            <a:r>
              <a:rPr lang="en-US" sz="1400" dirty="0"/>
              <a:t>Sometimes it is the need for security and tenderness, for parental treatment. </a:t>
            </a:r>
          </a:p>
          <a:p>
            <a:r>
              <a:rPr lang="en-US" sz="1400" dirty="0"/>
              <a:t>It may mean my self love goes out to you. </a:t>
            </a:r>
          </a:p>
          <a:p>
            <a:r>
              <a:rPr lang="en-US" sz="1400" dirty="0"/>
              <a:t>But it may also express submissiveness please take me as I am, or I feel guilty about you, I want, through you, to correct the mistakes I have made in human relations. </a:t>
            </a:r>
          </a:p>
          <a:p>
            <a:r>
              <a:rPr lang="en-US" sz="1400" dirty="0"/>
              <a:t>It may be self-sacrifice and a masochistic wish for dependency. </a:t>
            </a:r>
          </a:p>
          <a:p>
            <a:r>
              <a:rPr lang="en-US" sz="1400" dirty="0"/>
              <a:t>However, it may also be a full affirmation of the other, taking the responsibility for mutual exchange of feelings. </a:t>
            </a:r>
          </a:p>
          <a:p>
            <a:r>
              <a:rPr lang="en-US" sz="1400" dirty="0"/>
              <a:t>It may be a weak feeling of friendliness, it may be the scarcely even whispered expression of ecstasy 'I love you, ' - wish, desire, submission, conquest it is never the word itself that tells the real meaning here. </a:t>
            </a:r>
          </a:p>
          <a:p>
            <a:r>
              <a:rPr lang="en-US" sz="1400" dirty="0"/>
              <a:t>Dr. Joost A. M. </a:t>
            </a:r>
            <a:r>
              <a:rPr lang="en-US" sz="1400" dirty="0" err="1"/>
              <a:t>Meerloo</a:t>
            </a:r>
            <a:r>
              <a:rPr lang="en-US" sz="1400" dirty="0"/>
              <a:t>, MD </a:t>
            </a:r>
          </a:p>
          <a:p>
            <a:endParaRPr lang="en-US" sz="1400" dirty="0"/>
          </a:p>
        </p:txBody>
      </p:sp>
    </p:spTree>
    <p:extLst>
      <p:ext uri="{BB962C8B-B14F-4D97-AF65-F5344CB8AC3E}">
        <p14:creationId xmlns:p14="http://schemas.microsoft.com/office/powerpoint/2010/main" val="13139932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ext, whiteboard&#10;&#10;Description automatically generated">
            <a:extLst>
              <a:ext uri="{FF2B5EF4-FFF2-40B4-BE49-F238E27FC236}">
                <a16:creationId xmlns:a16="http://schemas.microsoft.com/office/drawing/2014/main" id="{0E30637B-B8C5-4657-B578-EF32942733F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10467" y="643467"/>
            <a:ext cx="5571065"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0102427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968B5-6679-4FE0-8E85-BBB59D1C31DE}"/>
              </a:ext>
            </a:extLst>
          </p:cNvPr>
          <p:cNvSpPr>
            <a:spLocks noGrp="1"/>
          </p:cNvSpPr>
          <p:nvPr>
            <p:ph type="title"/>
          </p:nvPr>
        </p:nvSpPr>
        <p:spPr>
          <a:xfrm>
            <a:off x="643467" y="321734"/>
            <a:ext cx="10905066" cy="1135737"/>
          </a:xfrm>
        </p:spPr>
        <p:txBody>
          <a:bodyPr>
            <a:normAutofit/>
          </a:bodyPr>
          <a:lstStyle/>
          <a:p>
            <a:r>
              <a:rPr lang="en-US" sz="3600"/>
              <a:t>Game: Telestration</a:t>
            </a:r>
          </a:p>
        </p:txBody>
      </p:sp>
      <p:sp>
        <p:nvSpPr>
          <p:cNvPr id="3" name="Content Placeholder 2">
            <a:extLst>
              <a:ext uri="{FF2B5EF4-FFF2-40B4-BE49-F238E27FC236}">
                <a16:creationId xmlns:a16="http://schemas.microsoft.com/office/drawing/2014/main" id="{F7B2C8AE-F3B1-4848-BD67-CD7FCFC2D17C}"/>
              </a:ext>
            </a:extLst>
          </p:cNvPr>
          <p:cNvSpPr>
            <a:spLocks noGrp="1"/>
          </p:cNvSpPr>
          <p:nvPr>
            <p:ph idx="1"/>
          </p:nvPr>
        </p:nvSpPr>
        <p:spPr>
          <a:xfrm>
            <a:off x="643468" y="1782981"/>
            <a:ext cx="6842935" cy="4393982"/>
          </a:xfrm>
        </p:spPr>
        <p:txBody>
          <a:bodyPr>
            <a:normAutofit/>
          </a:bodyPr>
          <a:lstStyle/>
          <a:p>
            <a:r>
              <a:rPr lang="en-US" sz="2000" dirty="0"/>
              <a:t>Each of you will start out with a word or phrase.</a:t>
            </a:r>
          </a:p>
          <a:p>
            <a:r>
              <a:rPr lang="en-US" sz="2000" dirty="0"/>
              <a:t>You will draw it and pass it to the next person.</a:t>
            </a:r>
          </a:p>
          <a:p>
            <a:r>
              <a:rPr lang="en-US" sz="2000" dirty="0"/>
              <a:t>The next person will then come up with a word that the picture depicts, and pass that word to the next person.</a:t>
            </a:r>
          </a:p>
          <a:p>
            <a:r>
              <a:rPr lang="en-US" sz="2000" dirty="0"/>
              <a:t>Then the next person draws the new word.</a:t>
            </a:r>
          </a:p>
          <a:p>
            <a:endParaRPr lang="en-US" sz="2000" dirty="0"/>
          </a:p>
          <a:p>
            <a:r>
              <a:rPr lang="en-US" sz="2000" dirty="0"/>
              <a:t>1. Draw (white), 2. Word(color), 3. Draw(white), 4. Word (color), 5. Draw(white), 6. Word (color), 7. Draw(white), 8. Word(color)</a:t>
            </a:r>
          </a:p>
          <a:p>
            <a:endParaRPr lang="en-US" sz="2000" dirty="0"/>
          </a:p>
          <a:p>
            <a:r>
              <a:rPr lang="en-US" sz="2000" dirty="0"/>
              <a:t>What can we learn from this game about communication?</a:t>
            </a:r>
          </a:p>
        </p:txBody>
      </p:sp>
      <p:pic>
        <p:nvPicPr>
          <p:cNvPr id="5" name="Picture 4" descr="A picture containing diagram&#10;&#10;Description automatically generated">
            <a:extLst>
              <a:ext uri="{FF2B5EF4-FFF2-40B4-BE49-F238E27FC236}">
                <a16:creationId xmlns:a16="http://schemas.microsoft.com/office/drawing/2014/main" id="{9CA5F463-7268-4E9E-A7D2-3EBBBFBBA342}"/>
              </a:ext>
            </a:extLst>
          </p:cNvPr>
          <p:cNvPicPr>
            <a:picLocks noChangeAspect="1"/>
          </p:cNvPicPr>
          <p:nvPr/>
        </p:nvPicPr>
        <p:blipFill rotWithShape="1">
          <a:blip r:embed="rId3">
            <a:extLst>
              <a:ext uri="{28A0092B-C50C-407E-A947-70E740481C1C}">
                <a14:useLocalDpi xmlns:a14="http://schemas.microsoft.com/office/drawing/2010/main" val="0"/>
              </a:ext>
            </a:extLst>
          </a:blip>
          <a:srcRect r="3" b="3"/>
          <a:stretch/>
        </p:blipFill>
        <p:spPr>
          <a:xfrm>
            <a:off x="8129870" y="2236816"/>
            <a:ext cx="3486312" cy="3486312"/>
          </a:xfrm>
          <a:custGeom>
            <a:avLst/>
            <a:gdLst/>
            <a:ahLst/>
            <a:cxnLst/>
            <a:rect l="l" t="t" r="r" b="b"/>
            <a:pathLst>
              <a:path w="4291285" h="4291285">
                <a:moveTo>
                  <a:pt x="2145643" y="0"/>
                </a:moveTo>
                <a:lnTo>
                  <a:pt x="4291285" y="2145643"/>
                </a:lnTo>
                <a:lnTo>
                  <a:pt x="2145643" y="4291285"/>
                </a:lnTo>
                <a:lnTo>
                  <a:pt x="0" y="2145643"/>
                </a:lnTo>
                <a:close/>
              </a:path>
            </a:pathLst>
          </a:custGeom>
        </p:spPr>
      </p:pic>
    </p:spTree>
    <p:extLst>
      <p:ext uri="{BB962C8B-B14F-4D97-AF65-F5344CB8AC3E}">
        <p14:creationId xmlns:p14="http://schemas.microsoft.com/office/powerpoint/2010/main" val="2103704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BBA02-D94B-43F1-AC2B-FB9F5FE8999D}"/>
              </a:ext>
            </a:extLst>
          </p:cNvPr>
          <p:cNvSpPr>
            <a:spLocks noGrp="1"/>
          </p:cNvSpPr>
          <p:nvPr>
            <p:ph type="title"/>
          </p:nvPr>
        </p:nvSpPr>
        <p:spPr>
          <a:xfrm>
            <a:off x="594360" y="637125"/>
            <a:ext cx="3163448" cy="5256371"/>
          </a:xfrm>
        </p:spPr>
        <p:txBody>
          <a:bodyPr>
            <a:normAutofit/>
          </a:bodyPr>
          <a:lstStyle/>
          <a:p>
            <a:r>
              <a:rPr lang="en-US" dirty="0"/>
              <a:t>Class Discussion</a:t>
            </a:r>
          </a:p>
        </p:txBody>
      </p:sp>
      <p:graphicFrame>
        <p:nvGraphicFramePr>
          <p:cNvPr id="5" name="Content Placeholder 2">
            <a:extLst>
              <a:ext uri="{FF2B5EF4-FFF2-40B4-BE49-F238E27FC236}">
                <a16:creationId xmlns:a16="http://schemas.microsoft.com/office/drawing/2014/main" id="{3A2426D5-8922-43C6-B948-884710C0C3D7}"/>
              </a:ext>
            </a:extLst>
          </p:cNvPr>
          <p:cNvGraphicFramePr>
            <a:graphicFrameLocks noGrp="1"/>
          </p:cNvGraphicFramePr>
          <p:nvPr>
            <p:ph idx="1"/>
          </p:nvPr>
        </p:nvGraphicFramePr>
        <p:xfrm>
          <a:off x="4515633" y="303591"/>
          <a:ext cx="7240043" cy="58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57816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6F42-3FC3-14FE-81D5-F06D473BF9FD}"/>
              </a:ext>
            </a:extLst>
          </p:cNvPr>
          <p:cNvSpPr>
            <a:spLocks noGrp="1"/>
          </p:cNvSpPr>
          <p:nvPr>
            <p:ph type="title"/>
          </p:nvPr>
        </p:nvSpPr>
        <p:spPr/>
        <p:txBody>
          <a:bodyPr/>
          <a:lstStyle/>
          <a:p>
            <a:r>
              <a:rPr lang="en-US" dirty="0"/>
              <a:t>Professional Communication</a:t>
            </a:r>
          </a:p>
        </p:txBody>
      </p:sp>
      <p:sp>
        <p:nvSpPr>
          <p:cNvPr id="3" name="Content Placeholder 2">
            <a:extLst>
              <a:ext uri="{FF2B5EF4-FFF2-40B4-BE49-F238E27FC236}">
                <a16:creationId xmlns:a16="http://schemas.microsoft.com/office/drawing/2014/main" id="{8191B92A-D7D2-6C3D-9ED6-067DEED08D90}"/>
              </a:ext>
            </a:extLst>
          </p:cNvPr>
          <p:cNvSpPr>
            <a:spLocks noGrp="1"/>
          </p:cNvSpPr>
          <p:nvPr>
            <p:ph idx="1"/>
          </p:nvPr>
        </p:nvSpPr>
        <p:spPr/>
        <p:txBody>
          <a:bodyPr/>
          <a:lstStyle/>
          <a:p>
            <a:r>
              <a:rPr lang="en-US" dirty="0"/>
              <a:t>As a group discuss the following</a:t>
            </a:r>
          </a:p>
          <a:p>
            <a:pPr lvl="1"/>
            <a:r>
              <a:rPr lang="en-US" dirty="0"/>
              <a:t>What are the different Communicative acts</a:t>
            </a:r>
          </a:p>
          <a:p>
            <a:pPr lvl="1"/>
            <a:r>
              <a:rPr lang="en-US" dirty="0"/>
              <a:t>What are the Different Kinds of Prof Communication</a:t>
            </a:r>
          </a:p>
          <a:p>
            <a:pPr lvl="1"/>
            <a:r>
              <a:rPr lang="en-US" dirty="0"/>
              <a:t>What are Principles of Communication</a:t>
            </a:r>
          </a:p>
          <a:p>
            <a:pPr lvl="1"/>
            <a:endParaRPr lang="en-US" dirty="0"/>
          </a:p>
          <a:p>
            <a:pPr lvl="1"/>
            <a:r>
              <a:rPr lang="en-US" dirty="0"/>
              <a:t>Draw a mind map of your ideas.</a:t>
            </a:r>
          </a:p>
          <a:p>
            <a:pPr lvl="1"/>
            <a:endParaRPr lang="en-US" dirty="0"/>
          </a:p>
          <a:p>
            <a:pPr lvl="1"/>
            <a:endParaRPr lang="en-US" dirty="0"/>
          </a:p>
          <a:p>
            <a:pPr marL="457200" lvl="1" indent="0">
              <a:buNone/>
            </a:pPr>
            <a:r>
              <a:rPr lang="en-US" dirty="0"/>
              <a:t>But before we start, a quick video…</a:t>
            </a:r>
          </a:p>
        </p:txBody>
      </p:sp>
    </p:spTree>
    <p:extLst>
      <p:ext uri="{BB962C8B-B14F-4D97-AF65-F5344CB8AC3E}">
        <p14:creationId xmlns:p14="http://schemas.microsoft.com/office/powerpoint/2010/main" val="28814473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AA623-6C2F-4993-9C5C-F35FFE09E46D}"/>
              </a:ext>
            </a:extLst>
          </p:cNvPr>
          <p:cNvSpPr>
            <a:spLocks noGrp="1"/>
          </p:cNvSpPr>
          <p:nvPr>
            <p:ph type="title"/>
          </p:nvPr>
        </p:nvSpPr>
        <p:spPr/>
        <p:txBody>
          <a:bodyPr/>
          <a:lstStyle/>
          <a:p>
            <a:r>
              <a:rPr lang="en-US" dirty="0"/>
              <a:t>90% of communication is body language</a:t>
            </a:r>
          </a:p>
        </p:txBody>
      </p:sp>
      <p:sp>
        <p:nvSpPr>
          <p:cNvPr id="4" name="Content Placeholder 3">
            <a:extLst>
              <a:ext uri="{FF2B5EF4-FFF2-40B4-BE49-F238E27FC236}">
                <a16:creationId xmlns:a16="http://schemas.microsoft.com/office/drawing/2014/main" id="{ECEC30FB-A429-422A-88A5-335C8D1C0FB7}"/>
              </a:ext>
            </a:extLst>
          </p:cNvPr>
          <p:cNvSpPr>
            <a:spLocks noGrp="1"/>
          </p:cNvSpPr>
          <p:nvPr>
            <p:ph sz="half" idx="2"/>
          </p:nvPr>
        </p:nvSpPr>
        <p:spPr/>
        <p:txBody>
          <a:bodyPr/>
          <a:lstStyle/>
          <a:p>
            <a:endParaRPr lang="en-US" dirty="0"/>
          </a:p>
          <a:p>
            <a:r>
              <a:rPr lang="en-US" dirty="0"/>
              <a:t>What body language is expressed in this video clip. </a:t>
            </a:r>
          </a:p>
          <a:p>
            <a:pPr lvl="1"/>
            <a:r>
              <a:rPr lang="en-US" dirty="0"/>
              <a:t>Write down words that express the different communication expressions/feelings.</a:t>
            </a:r>
          </a:p>
        </p:txBody>
      </p:sp>
      <p:sp>
        <p:nvSpPr>
          <p:cNvPr id="5" name="Content Placeholder 4">
            <a:extLst>
              <a:ext uri="{FF2B5EF4-FFF2-40B4-BE49-F238E27FC236}">
                <a16:creationId xmlns:a16="http://schemas.microsoft.com/office/drawing/2014/main" id="{F2BDC42E-6E9C-480E-901A-A07B5159797C}"/>
              </a:ext>
            </a:extLst>
          </p:cNvPr>
          <p:cNvSpPr txBox="1">
            <a:spLocks noGrp="1"/>
          </p:cNvSpPr>
          <p:nvPr>
            <p:ph sz="half" idx="1"/>
          </p:nvPr>
        </p:nvSpPr>
        <p:spPr>
          <a:xfrm>
            <a:off x="838200" y="1825625"/>
            <a:ext cx="5181600" cy="4351338"/>
          </a:xfrm>
          <a:prstGeom prst="rect">
            <a:avLst/>
          </a:prstGeom>
          <a:noFill/>
        </p:spPr>
        <p:txBody>
          <a:bodyPr wrap="square">
            <a:spAutoFit/>
          </a:bodyPr>
          <a:lstStyle/>
          <a:p>
            <a:r>
              <a:rPr lang="en-US" dirty="0">
                <a:hlinkClick r:id="rId2"/>
              </a:rPr>
              <a:t>https://www.youtube.com/watch?v=CwzjlmBLfrQ</a:t>
            </a:r>
            <a:r>
              <a:rPr lang="en-US" dirty="0"/>
              <a:t> </a:t>
            </a:r>
          </a:p>
        </p:txBody>
      </p:sp>
    </p:spTree>
    <p:extLst>
      <p:ext uri="{BB962C8B-B14F-4D97-AF65-F5344CB8AC3E}">
        <p14:creationId xmlns:p14="http://schemas.microsoft.com/office/powerpoint/2010/main" val="2667723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6F42-3FC3-14FE-81D5-F06D473BF9FD}"/>
              </a:ext>
            </a:extLst>
          </p:cNvPr>
          <p:cNvSpPr>
            <a:spLocks noGrp="1"/>
          </p:cNvSpPr>
          <p:nvPr>
            <p:ph type="title"/>
          </p:nvPr>
        </p:nvSpPr>
        <p:spPr/>
        <p:txBody>
          <a:bodyPr/>
          <a:lstStyle/>
          <a:p>
            <a:r>
              <a:rPr lang="en-US" dirty="0"/>
              <a:t>Professional Communication</a:t>
            </a:r>
          </a:p>
        </p:txBody>
      </p:sp>
      <p:sp>
        <p:nvSpPr>
          <p:cNvPr id="3" name="Content Placeholder 2">
            <a:extLst>
              <a:ext uri="{FF2B5EF4-FFF2-40B4-BE49-F238E27FC236}">
                <a16:creationId xmlns:a16="http://schemas.microsoft.com/office/drawing/2014/main" id="{8191B92A-D7D2-6C3D-9ED6-067DEED08D90}"/>
              </a:ext>
            </a:extLst>
          </p:cNvPr>
          <p:cNvSpPr>
            <a:spLocks noGrp="1"/>
          </p:cNvSpPr>
          <p:nvPr>
            <p:ph idx="1"/>
          </p:nvPr>
        </p:nvSpPr>
        <p:spPr/>
        <p:txBody>
          <a:bodyPr/>
          <a:lstStyle/>
          <a:p>
            <a:r>
              <a:rPr lang="en-US" dirty="0"/>
              <a:t>As a group discuss the following</a:t>
            </a:r>
          </a:p>
          <a:p>
            <a:pPr lvl="1"/>
            <a:r>
              <a:rPr lang="en-US" dirty="0"/>
              <a:t>What are the different Communicative acts</a:t>
            </a:r>
          </a:p>
          <a:p>
            <a:pPr lvl="1"/>
            <a:r>
              <a:rPr lang="en-US" dirty="0"/>
              <a:t>What are the Different Kinds of Prof Communication</a:t>
            </a:r>
          </a:p>
          <a:p>
            <a:pPr lvl="1"/>
            <a:r>
              <a:rPr lang="en-US" dirty="0"/>
              <a:t>What are Principles of Communication</a:t>
            </a:r>
          </a:p>
          <a:p>
            <a:pPr lvl="1"/>
            <a:endParaRPr lang="en-US" dirty="0"/>
          </a:p>
          <a:p>
            <a:pPr lvl="1"/>
            <a:r>
              <a:rPr lang="en-US" dirty="0"/>
              <a:t>Draw a mind map of your ideas.</a:t>
            </a:r>
          </a:p>
          <a:p>
            <a:pPr lvl="1"/>
            <a:endParaRPr lang="en-US" dirty="0"/>
          </a:p>
          <a:p>
            <a:pPr lvl="1"/>
            <a:endParaRPr lang="en-US" dirty="0"/>
          </a:p>
          <a:p>
            <a:pPr lvl="1"/>
            <a:r>
              <a:rPr lang="en-US" dirty="0"/>
              <a:t>Prepare to use one of those ideas to communicate to the class what you created</a:t>
            </a:r>
          </a:p>
          <a:p>
            <a:pPr lvl="1"/>
            <a:endParaRPr lang="en-US" dirty="0"/>
          </a:p>
        </p:txBody>
      </p:sp>
    </p:spTree>
    <p:extLst>
      <p:ext uri="{BB962C8B-B14F-4D97-AF65-F5344CB8AC3E}">
        <p14:creationId xmlns:p14="http://schemas.microsoft.com/office/powerpoint/2010/main" val="3874905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DE9E8-161F-4E6E-A284-FDC2B5FC1610}"/>
              </a:ext>
            </a:extLst>
          </p:cNvPr>
          <p:cNvSpPr>
            <a:spLocks noGrp="1"/>
          </p:cNvSpPr>
          <p:nvPr>
            <p:ph type="title"/>
          </p:nvPr>
        </p:nvSpPr>
        <p:spPr/>
        <p:txBody>
          <a:bodyPr/>
          <a:lstStyle/>
          <a:p>
            <a:r>
              <a:rPr lang="en-US" dirty="0"/>
              <a:t>Professional Communication</a:t>
            </a:r>
          </a:p>
        </p:txBody>
      </p:sp>
      <p:sp>
        <p:nvSpPr>
          <p:cNvPr id="3" name="Content Placeholder 2">
            <a:extLst>
              <a:ext uri="{FF2B5EF4-FFF2-40B4-BE49-F238E27FC236}">
                <a16:creationId xmlns:a16="http://schemas.microsoft.com/office/drawing/2014/main" id="{EB931A62-D49A-4397-AD3D-16E026B385BB}"/>
              </a:ext>
            </a:extLst>
          </p:cNvPr>
          <p:cNvSpPr>
            <a:spLocks noGrp="1"/>
          </p:cNvSpPr>
          <p:nvPr>
            <p:ph idx="1"/>
          </p:nvPr>
        </p:nvSpPr>
        <p:spPr/>
        <p:txBody>
          <a:bodyPr/>
          <a:lstStyle/>
          <a:p>
            <a:r>
              <a:rPr lang="en-US" dirty="0"/>
              <a:t>Guided by Professional ethics</a:t>
            </a:r>
          </a:p>
          <a:p>
            <a:r>
              <a:rPr lang="en-US" dirty="0"/>
              <a:t>Communicative acts: verbal, written, electronic, non-verbal</a:t>
            </a:r>
          </a:p>
          <a:p>
            <a:r>
              <a:rPr lang="en-US" dirty="0"/>
              <a:t>Different Kinds of Prof Communication</a:t>
            </a:r>
          </a:p>
          <a:p>
            <a:pPr lvl="1"/>
            <a:r>
              <a:rPr lang="en-US" dirty="0"/>
              <a:t>Interviews: verbal, express yourself (experience, goals, attitude, ideas)</a:t>
            </a:r>
          </a:p>
          <a:p>
            <a:pPr lvl="1"/>
            <a:r>
              <a:rPr lang="en-US" dirty="0"/>
              <a:t>Verbal Communication: fluent, confident, occasion (mtg, lunch, events, help)</a:t>
            </a:r>
          </a:p>
          <a:p>
            <a:pPr lvl="1"/>
            <a:r>
              <a:rPr lang="en-US" dirty="0"/>
              <a:t>Public Speaking: presentation, teaching, age/audience</a:t>
            </a:r>
          </a:p>
          <a:p>
            <a:pPr lvl="1"/>
            <a:r>
              <a:rPr lang="en-US" dirty="0"/>
              <a:t>Written Communication: letters, memos, plans, policies, reports, publications</a:t>
            </a:r>
          </a:p>
          <a:p>
            <a:pPr lvl="1"/>
            <a:r>
              <a:rPr lang="en-US" dirty="0"/>
              <a:t>Digital Communication: Emails, networking, blogging, texting, conferencing</a:t>
            </a:r>
          </a:p>
          <a:p>
            <a:endParaRPr lang="en-US" dirty="0"/>
          </a:p>
        </p:txBody>
      </p:sp>
    </p:spTree>
    <p:extLst>
      <p:ext uri="{BB962C8B-B14F-4D97-AF65-F5344CB8AC3E}">
        <p14:creationId xmlns:p14="http://schemas.microsoft.com/office/powerpoint/2010/main" val="24507963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205</TotalTime>
  <Words>3686</Words>
  <Application>Microsoft Macintosh PowerPoint</Application>
  <PresentationFormat>Widescreen</PresentationFormat>
  <Paragraphs>459</Paragraphs>
  <Slides>36</Slides>
  <Notes>6</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Calibri Light</vt:lpstr>
      <vt:lpstr>SymbolMT</vt:lpstr>
      <vt:lpstr>Times New Roman</vt:lpstr>
      <vt:lpstr>Office Theme</vt:lpstr>
      <vt:lpstr>CSE 170 Technical Teamwork Communication</vt:lpstr>
      <vt:lpstr>Class Organization</vt:lpstr>
      <vt:lpstr>Review</vt:lpstr>
      <vt:lpstr>Game: Telestration</vt:lpstr>
      <vt:lpstr>Class Discussion</vt:lpstr>
      <vt:lpstr>Professional Communication</vt:lpstr>
      <vt:lpstr>90% of communication is body language</vt:lpstr>
      <vt:lpstr>Professional Communication</vt:lpstr>
      <vt:lpstr>Professional Communication</vt:lpstr>
      <vt:lpstr>PowerPoint Presentation</vt:lpstr>
      <vt:lpstr>Ethical Communication</vt:lpstr>
      <vt:lpstr>ACM Code of Ethics and Professional Conduct</vt:lpstr>
      <vt:lpstr>ACM Code of Ethics and Professional Conduct</vt:lpstr>
      <vt:lpstr>Risk Management</vt:lpstr>
      <vt:lpstr>The Four Points of Practical Leadership Communication</vt:lpstr>
      <vt:lpstr>Review</vt:lpstr>
      <vt:lpstr>Day2: Communication</vt:lpstr>
      <vt:lpstr>Going beyond Communication</vt:lpstr>
      <vt:lpstr>THE BLIND MEN AND THE ELEPHANT BY JOHN GODFREY SAXE</vt:lpstr>
      <vt:lpstr>Class Activity</vt:lpstr>
      <vt:lpstr>PowerPoint Presentation</vt:lpstr>
      <vt:lpstr>Emotions and  Communication</vt:lpstr>
      <vt:lpstr>Teamwork Equals Teamwork and Collaboration</vt:lpstr>
      <vt:lpstr>Teamwork Equals Teamwork and Collaboration</vt:lpstr>
      <vt:lpstr>Teamwork Equals Teamwork and Collaboration</vt:lpstr>
      <vt:lpstr>PowerPoint Presentation</vt:lpstr>
      <vt:lpstr>PowerPoint Presentation</vt:lpstr>
      <vt:lpstr>PowerPoint Presentation</vt:lpstr>
      <vt:lpstr>PowerPoint Presentation</vt:lpstr>
      <vt:lpstr>Communication and Teamwork</vt:lpstr>
      <vt:lpstr>Recall Astrid Angevin: Part B</vt:lpstr>
      <vt:lpstr>Astrid Angevin: Part B</vt:lpstr>
      <vt:lpstr>Making Virtual Teams Work: Ten Basic Principles</vt:lpstr>
      <vt:lpstr>15 Simple Ways To Improve Team Communication</vt:lpstr>
      <vt:lpstr>“The many meanings of ‘I Love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170 Technical Teamwork Communication</dc:title>
  <dc:creator>Clements, William</dc:creator>
  <cp:lastModifiedBy>Clements, William</cp:lastModifiedBy>
  <cp:revision>1</cp:revision>
  <dcterms:created xsi:type="dcterms:W3CDTF">2020-11-16T23:37:24Z</dcterms:created>
  <dcterms:modified xsi:type="dcterms:W3CDTF">2022-11-16T19:01:56Z</dcterms:modified>
</cp:coreProperties>
</file>

<file path=docProps/thumbnail.jpeg>
</file>